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3"/>
  </p:notesMasterIdLst>
  <p:sldIdLst>
    <p:sldId id="256" r:id="rId2"/>
  </p:sldIdLst>
  <p:sldSz cx="10691813" cy="15119350"/>
  <p:notesSz cx="6797675" cy="9926638"/>
  <p:defaultTextStyle>
    <a:defPPr>
      <a:defRPr lang="en-US"/>
    </a:defPPr>
    <a:lvl1pPr marL="0" algn="l" defTabSz="646121" rtl="0" eaLnBrk="1" latinLnBrk="0" hangingPunct="1">
      <a:defRPr sz="2545" kern="1200">
        <a:solidFill>
          <a:schemeClr val="tx1"/>
        </a:solidFill>
        <a:latin typeface="+mn-lt"/>
        <a:ea typeface="+mn-ea"/>
        <a:cs typeface="+mn-cs"/>
      </a:defRPr>
    </a:lvl1pPr>
    <a:lvl2pPr marL="646121" algn="l" defTabSz="646121" rtl="0" eaLnBrk="1" latinLnBrk="0" hangingPunct="1">
      <a:defRPr sz="2545" kern="1200">
        <a:solidFill>
          <a:schemeClr val="tx1"/>
        </a:solidFill>
        <a:latin typeface="+mn-lt"/>
        <a:ea typeface="+mn-ea"/>
        <a:cs typeface="+mn-cs"/>
      </a:defRPr>
    </a:lvl2pPr>
    <a:lvl3pPr marL="1292241" algn="l" defTabSz="646121" rtl="0" eaLnBrk="1" latinLnBrk="0" hangingPunct="1">
      <a:defRPr sz="2545" kern="1200">
        <a:solidFill>
          <a:schemeClr val="tx1"/>
        </a:solidFill>
        <a:latin typeface="+mn-lt"/>
        <a:ea typeface="+mn-ea"/>
        <a:cs typeface="+mn-cs"/>
      </a:defRPr>
    </a:lvl3pPr>
    <a:lvl4pPr marL="1938362" algn="l" defTabSz="646121" rtl="0" eaLnBrk="1" latinLnBrk="0" hangingPunct="1">
      <a:defRPr sz="2545" kern="1200">
        <a:solidFill>
          <a:schemeClr val="tx1"/>
        </a:solidFill>
        <a:latin typeface="+mn-lt"/>
        <a:ea typeface="+mn-ea"/>
        <a:cs typeface="+mn-cs"/>
      </a:defRPr>
    </a:lvl4pPr>
    <a:lvl5pPr marL="2584481" algn="l" defTabSz="646121" rtl="0" eaLnBrk="1" latinLnBrk="0" hangingPunct="1">
      <a:defRPr sz="2545" kern="1200">
        <a:solidFill>
          <a:schemeClr val="tx1"/>
        </a:solidFill>
        <a:latin typeface="+mn-lt"/>
        <a:ea typeface="+mn-ea"/>
        <a:cs typeface="+mn-cs"/>
      </a:defRPr>
    </a:lvl5pPr>
    <a:lvl6pPr marL="3230602" algn="l" defTabSz="646121" rtl="0" eaLnBrk="1" latinLnBrk="0" hangingPunct="1">
      <a:defRPr sz="2545" kern="1200">
        <a:solidFill>
          <a:schemeClr val="tx1"/>
        </a:solidFill>
        <a:latin typeface="+mn-lt"/>
        <a:ea typeface="+mn-ea"/>
        <a:cs typeface="+mn-cs"/>
      </a:defRPr>
    </a:lvl6pPr>
    <a:lvl7pPr marL="3876720" algn="l" defTabSz="646121" rtl="0" eaLnBrk="1" latinLnBrk="0" hangingPunct="1">
      <a:defRPr sz="2545" kern="1200">
        <a:solidFill>
          <a:schemeClr val="tx1"/>
        </a:solidFill>
        <a:latin typeface="+mn-lt"/>
        <a:ea typeface="+mn-ea"/>
        <a:cs typeface="+mn-cs"/>
      </a:defRPr>
    </a:lvl7pPr>
    <a:lvl8pPr marL="4522842" algn="l" defTabSz="646121" rtl="0" eaLnBrk="1" latinLnBrk="0" hangingPunct="1">
      <a:defRPr sz="2545" kern="1200">
        <a:solidFill>
          <a:schemeClr val="tx1"/>
        </a:solidFill>
        <a:latin typeface="+mn-lt"/>
        <a:ea typeface="+mn-ea"/>
        <a:cs typeface="+mn-cs"/>
      </a:defRPr>
    </a:lvl8pPr>
    <a:lvl9pPr marL="5168960" algn="l" defTabSz="646121" rtl="0" eaLnBrk="1" latinLnBrk="0" hangingPunct="1">
      <a:defRPr sz="2545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730" userDrawn="1">
          <p15:clr>
            <a:srgbClr val="A4A3A4"/>
          </p15:clr>
        </p15:guide>
        <p15:guide id="2" pos="336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B345EC4-B634-D64D-8F26-AA06A1CCA60E}" v="29" dt="2021-01-21T13:21:57.99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87"/>
  </p:normalViewPr>
  <p:slideViewPr>
    <p:cSldViewPr snapToGrid="0" snapToObjects="1" showGuides="1">
      <p:cViewPr varScale="1">
        <p:scale>
          <a:sx n="39" d="100"/>
          <a:sy n="39" d="100"/>
        </p:scale>
        <p:origin x="1915" y="86"/>
      </p:cViewPr>
      <p:guideLst>
        <p:guide orient="horz" pos="4730"/>
        <p:guide pos="336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5557" tIns="47779" rIns="95557" bIns="47779" rtlCol="0"/>
          <a:lstStyle>
            <a:lvl1pPr algn="l">
              <a:defRPr sz="13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5557" tIns="47779" rIns="95557" bIns="47779" rtlCol="0"/>
          <a:lstStyle>
            <a:lvl1pPr algn="r">
              <a:defRPr sz="1300"/>
            </a:lvl1pPr>
          </a:lstStyle>
          <a:p>
            <a:fld id="{DF9AFC48-1C45-254C-B098-0462590C7124}" type="datetimeFigureOut">
              <a:rPr lang="de-DE" smtClean="0"/>
              <a:t>06.07.2023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2214563" y="1241425"/>
            <a:ext cx="236855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557" tIns="47779" rIns="95557" bIns="47779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5557" tIns="47779" rIns="95557" bIns="47779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5557" tIns="47779" rIns="95557" bIns="47779" rtlCol="0" anchor="b"/>
          <a:lstStyle>
            <a:lvl1pPr algn="l">
              <a:defRPr sz="13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5557" tIns="47779" rIns="95557" bIns="47779" rtlCol="0" anchor="b"/>
          <a:lstStyle>
            <a:lvl1pPr algn="r">
              <a:defRPr sz="1300"/>
            </a:lvl1pPr>
          </a:lstStyle>
          <a:p>
            <a:fld id="{00A65C5A-79B4-904F-8521-D04544716E9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801578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292241" rtl="0" eaLnBrk="1" latinLnBrk="0" hangingPunct="1">
      <a:defRPr sz="1697" kern="1200">
        <a:solidFill>
          <a:schemeClr val="tx1"/>
        </a:solidFill>
        <a:latin typeface="+mn-lt"/>
        <a:ea typeface="+mn-ea"/>
        <a:cs typeface="+mn-cs"/>
      </a:defRPr>
    </a:lvl1pPr>
    <a:lvl2pPr marL="646121" algn="l" defTabSz="1292241" rtl="0" eaLnBrk="1" latinLnBrk="0" hangingPunct="1">
      <a:defRPr sz="1697" kern="1200">
        <a:solidFill>
          <a:schemeClr val="tx1"/>
        </a:solidFill>
        <a:latin typeface="+mn-lt"/>
        <a:ea typeface="+mn-ea"/>
        <a:cs typeface="+mn-cs"/>
      </a:defRPr>
    </a:lvl2pPr>
    <a:lvl3pPr marL="1292241" algn="l" defTabSz="1292241" rtl="0" eaLnBrk="1" latinLnBrk="0" hangingPunct="1">
      <a:defRPr sz="1697" kern="1200">
        <a:solidFill>
          <a:schemeClr val="tx1"/>
        </a:solidFill>
        <a:latin typeface="+mn-lt"/>
        <a:ea typeface="+mn-ea"/>
        <a:cs typeface="+mn-cs"/>
      </a:defRPr>
    </a:lvl3pPr>
    <a:lvl4pPr marL="1938362" algn="l" defTabSz="1292241" rtl="0" eaLnBrk="1" latinLnBrk="0" hangingPunct="1">
      <a:defRPr sz="1697" kern="1200">
        <a:solidFill>
          <a:schemeClr val="tx1"/>
        </a:solidFill>
        <a:latin typeface="+mn-lt"/>
        <a:ea typeface="+mn-ea"/>
        <a:cs typeface="+mn-cs"/>
      </a:defRPr>
    </a:lvl4pPr>
    <a:lvl5pPr marL="2584481" algn="l" defTabSz="1292241" rtl="0" eaLnBrk="1" latinLnBrk="0" hangingPunct="1">
      <a:defRPr sz="1697" kern="1200">
        <a:solidFill>
          <a:schemeClr val="tx1"/>
        </a:solidFill>
        <a:latin typeface="+mn-lt"/>
        <a:ea typeface="+mn-ea"/>
        <a:cs typeface="+mn-cs"/>
      </a:defRPr>
    </a:lvl5pPr>
    <a:lvl6pPr marL="3230602" algn="l" defTabSz="1292241" rtl="0" eaLnBrk="1" latinLnBrk="0" hangingPunct="1">
      <a:defRPr sz="1697" kern="1200">
        <a:solidFill>
          <a:schemeClr val="tx1"/>
        </a:solidFill>
        <a:latin typeface="+mn-lt"/>
        <a:ea typeface="+mn-ea"/>
        <a:cs typeface="+mn-cs"/>
      </a:defRPr>
    </a:lvl6pPr>
    <a:lvl7pPr marL="3876720" algn="l" defTabSz="1292241" rtl="0" eaLnBrk="1" latinLnBrk="0" hangingPunct="1">
      <a:defRPr sz="1697" kern="1200">
        <a:solidFill>
          <a:schemeClr val="tx1"/>
        </a:solidFill>
        <a:latin typeface="+mn-lt"/>
        <a:ea typeface="+mn-ea"/>
        <a:cs typeface="+mn-cs"/>
      </a:defRPr>
    </a:lvl7pPr>
    <a:lvl8pPr marL="4522842" algn="l" defTabSz="1292241" rtl="0" eaLnBrk="1" latinLnBrk="0" hangingPunct="1">
      <a:defRPr sz="1697" kern="1200">
        <a:solidFill>
          <a:schemeClr val="tx1"/>
        </a:solidFill>
        <a:latin typeface="+mn-lt"/>
        <a:ea typeface="+mn-ea"/>
        <a:cs typeface="+mn-cs"/>
      </a:defRPr>
    </a:lvl8pPr>
    <a:lvl9pPr marL="5168960" algn="l" defTabSz="1292241" rtl="0" eaLnBrk="1" latinLnBrk="0" hangingPunct="1">
      <a:defRPr sz="1697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_vollflächig_H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Bildplatzhalter 9">
            <a:extLst>
              <a:ext uri="{FF2B5EF4-FFF2-40B4-BE49-F238E27FC236}">
                <a16:creationId xmlns:a16="http://schemas.microsoft.com/office/drawing/2014/main" id="{51F9D2AF-416A-0244-BF07-0E97197824D1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735061" y="748618"/>
            <a:ext cx="9221689" cy="13701880"/>
          </a:xfrm>
          <a:noFill/>
          <a:ln>
            <a:noFill/>
          </a:ln>
        </p:spPr>
        <p:txBody>
          <a:bodyPr/>
          <a:lstStyle/>
          <a:p>
            <a:endParaRPr lang="de-DE"/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8F05BA9-B6AC-A248-AAD0-CD4A01D803D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118541" y="7902800"/>
            <a:ext cx="5597314" cy="612853"/>
          </a:xfrm>
        </p:spPr>
        <p:txBody>
          <a:bodyPr lIns="0" tIns="0" rIns="0" bIns="0" anchor="b"/>
          <a:lstStyle>
            <a:lvl1pPr>
              <a:defRPr sz="2263">
                <a:solidFill>
                  <a:schemeClr val="bg1"/>
                </a:solidFill>
              </a:defRPr>
            </a:lvl1pPr>
          </a:lstStyle>
          <a:p>
            <a:pPr lvl="0"/>
            <a:r>
              <a:rPr lang="de-DE" dirty="0"/>
              <a:t>SRH Angebotsname</a:t>
            </a:r>
          </a:p>
        </p:txBody>
      </p:sp>
      <p:sp>
        <p:nvSpPr>
          <p:cNvPr id="26" name="Textplatzhalter 25">
            <a:extLst>
              <a:ext uri="{FF2B5EF4-FFF2-40B4-BE49-F238E27FC236}">
                <a16:creationId xmlns:a16="http://schemas.microsoft.com/office/drawing/2014/main" id="{879D9191-B7C5-7F49-8933-FAE3F978B00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118540" y="8844409"/>
            <a:ext cx="8454731" cy="2407468"/>
          </a:xfrm>
        </p:spPr>
        <p:txBody>
          <a:bodyPr lIns="0" tIns="0" rIns="0" bIns="0" anchor="t"/>
          <a:lstStyle>
            <a:lvl1pPr>
              <a:spcBef>
                <a:spcPts val="0"/>
              </a:spcBef>
              <a:defRPr sz="5232">
                <a:solidFill>
                  <a:schemeClr val="bg1"/>
                </a:solidFill>
              </a:defRPr>
            </a:lvl1pPr>
          </a:lstStyle>
          <a:p>
            <a:pPr lvl="0"/>
            <a:r>
              <a:rPr lang="de-DE" dirty="0"/>
              <a:t>Titel des Aushangs in zwei oder drei Zeilen – und mit Zusatz wenn wichtig.</a:t>
            </a:r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5F6BEBC6-965C-AD47-9C8D-02010EA3DE7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118128" y="11464372"/>
            <a:ext cx="8455558" cy="1814818"/>
          </a:xfrm>
        </p:spPr>
        <p:txBody>
          <a:bodyPr lIns="0" tIns="0" rIns="0" bIns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de-DE" dirty="0"/>
              <a:t>Mastertextformat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173250590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5369" userDrawn="1">
          <p15:clr>
            <a:srgbClr val="FBAE40"/>
          </p15:clr>
        </p15:guide>
        <p15:guide id="2" orient="horz" pos="5550" userDrawn="1">
          <p15:clr>
            <a:srgbClr val="FBAE40"/>
          </p15:clr>
        </p15:guide>
        <p15:guide id="3" orient="horz" pos="7206" userDrawn="1">
          <p15:clr>
            <a:srgbClr val="FBAE40"/>
          </p15:clr>
        </p15:guide>
        <p15:guide id="4" pos="690" userDrawn="1">
          <p15:clr>
            <a:srgbClr val="FBAE40"/>
          </p15:clr>
        </p15:guide>
        <p15:guide id="5" pos="6033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L_Orange_Contentbilder_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platzhalter 25">
            <a:extLst>
              <a:ext uri="{FF2B5EF4-FFF2-40B4-BE49-F238E27FC236}">
                <a16:creationId xmlns:a16="http://schemas.microsoft.com/office/drawing/2014/main" id="{879D9191-B7C5-7F49-8933-FAE3F978B00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735061" y="2853391"/>
            <a:ext cx="9221689" cy="2235365"/>
          </a:xfrm>
        </p:spPr>
        <p:txBody>
          <a:bodyPr lIns="0" tIns="0" rIns="0" bIns="0" anchor="t"/>
          <a:lstStyle>
            <a:lvl1pPr>
              <a:lnSpc>
                <a:spcPct val="100000"/>
              </a:lnSpc>
              <a:spcBef>
                <a:spcPts val="0"/>
              </a:spcBef>
              <a:defRPr sz="4242">
                <a:solidFill>
                  <a:schemeClr val="accent1"/>
                </a:solidFill>
              </a:defRPr>
            </a:lvl1pPr>
          </a:lstStyle>
          <a:p>
            <a:pPr lvl="0"/>
            <a:r>
              <a:rPr lang="de-DE" dirty="0"/>
              <a:t>Titel des Aushangs in zwei oder drei Zeilen – und mit Zusatz wenn wichtig.</a:t>
            </a:r>
          </a:p>
        </p:txBody>
      </p:sp>
      <p:sp>
        <p:nvSpPr>
          <p:cNvPr id="7" name="Textplatzhalter 11">
            <a:extLst>
              <a:ext uri="{FF2B5EF4-FFF2-40B4-BE49-F238E27FC236}">
                <a16:creationId xmlns:a16="http://schemas.microsoft.com/office/drawing/2014/main" id="{E7A033D5-F6A9-6A42-A703-2859805A697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735061" y="2121387"/>
            <a:ext cx="5527020" cy="521977"/>
          </a:xfrm>
        </p:spPr>
        <p:txBody>
          <a:bodyPr lIns="0" tIns="0" rIns="0" bIns="0" anchor="b"/>
          <a:lstStyle>
            <a:lvl1pPr>
              <a:defRPr sz="2263">
                <a:solidFill>
                  <a:schemeClr val="accent1"/>
                </a:solidFill>
              </a:defRPr>
            </a:lvl1pPr>
          </a:lstStyle>
          <a:p>
            <a:pPr lvl="0"/>
            <a:r>
              <a:rPr lang="de-DE" dirty="0"/>
              <a:t>SRH Angebotsname</a:t>
            </a:r>
          </a:p>
        </p:txBody>
      </p:sp>
      <p:sp>
        <p:nvSpPr>
          <p:cNvPr id="8" name="Freihandform: Form 11">
            <a:extLst>
              <a:ext uri="{FF2B5EF4-FFF2-40B4-BE49-F238E27FC236}">
                <a16:creationId xmlns:a16="http://schemas.microsoft.com/office/drawing/2014/main" id="{CD2C4739-4CAF-484B-8BAA-81B8D4B1F3C6}"/>
              </a:ext>
            </a:extLst>
          </p:cNvPr>
          <p:cNvSpPr/>
          <p:nvPr userDrawn="1"/>
        </p:nvSpPr>
        <p:spPr>
          <a:xfrm>
            <a:off x="682900" y="510716"/>
            <a:ext cx="1341251" cy="1037692"/>
          </a:xfrm>
          <a:custGeom>
            <a:avLst/>
            <a:gdLst>
              <a:gd name="connsiteX0" fmla="*/ 619905 w 948335"/>
              <a:gd name="connsiteY0" fmla="*/ 599045 h 733815"/>
              <a:gd name="connsiteX1" fmla="*/ 708360 w 948335"/>
              <a:gd name="connsiteY1" fmla="*/ 599045 h 733815"/>
              <a:gd name="connsiteX2" fmla="*/ 708360 w 948335"/>
              <a:gd name="connsiteY2" fmla="*/ 175 h 733815"/>
              <a:gd name="connsiteX3" fmla="*/ 619905 w 948335"/>
              <a:gd name="connsiteY3" fmla="*/ 175 h 733815"/>
              <a:gd name="connsiteX4" fmla="*/ 619905 w 948335"/>
              <a:gd name="connsiteY4" fmla="*/ 599045 h 733815"/>
              <a:gd name="connsiteX5" fmla="*/ 811823 w 948335"/>
              <a:gd name="connsiteY5" fmla="*/ 196963 h 733815"/>
              <a:gd name="connsiteX6" fmla="*/ 753805 w 948335"/>
              <a:gd name="connsiteY6" fmla="*/ 199399 h 733815"/>
              <a:gd name="connsiteX7" fmla="*/ 753805 w 948335"/>
              <a:gd name="connsiteY7" fmla="*/ 281323 h 733815"/>
              <a:gd name="connsiteX8" fmla="*/ 860105 w 948335"/>
              <a:gd name="connsiteY8" fmla="*/ 364907 h 733815"/>
              <a:gd name="connsiteX9" fmla="*/ 860105 w 948335"/>
              <a:gd name="connsiteY9" fmla="*/ 599045 h 733815"/>
              <a:gd name="connsiteX10" fmla="*/ 948560 w 948335"/>
              <a:gd name="connsiteY10" fmla="*/ 599045 h 733815"/>
              <a:gd name="connsiteX11" fmla="*/ 948560 w 948335"/>
              <a:gd name="connsiteY11" fmla="*/ 353981 h 733815"/>
              <a:gd name="connsiteX12" fmla="*/ 811823 w 948335"/>
              <a:gd name="connsiteY12" fmla="*/ 196963 h 733815"/>
              <a:gd name="connsiteX13" fmla="*/ 208777 w 948335"/>
              <a:gd name="connsiteY13" fmla="*/ 199800 h 733815"/>
              <a:gd name="connsiteX14" fmla="*/ 72849 w 948335"/>
              <a:gd name="connsiteY14" fmla="*/ 366560 h 733815"/>
              <a:gd name="connsiteX15" fmla="*/ 72849 w 948335"/>
              <a:gd name="connsiteY15" fmla="*/ 567022 h 733815"/>
              <a:gd name="connsiteX16" fmla="*/ 225 w 948335"/>
              <a:gd name="connsiteY16" fmla="*/ 651830 h 733815"/>
              <a:gd name="connsiteX17" fmla="*/ 225 w 948335"/>
              <a:gd name="connsiteY17" fmla="*/ 732932 h 733815"/>
              <a:gd name="connsiteX18" fmla="*/ 25376 w 948335"/>
              <a:gd name="connsiteY18" fmla="*/ 733742 h 733815"/>
              <a:gd name="connsiteX19" fmla="*/ 161297 w 948335"/>
              <a:gd name="connsiteY19" fmla="*/ 566989 h 733815"/>
              <a:gd name="connsiteX20" fmla="*/ 161297 w 948335"/>
              <a:gd name="connsiteY20" fmla="*/ 366527 h 733815"/>
              <a:gd name="connsiteX21" fmla="*/ 233520 w 948335"/>
              <a:gd name="connsiteY21" fmla="*/ 281732 h 733815"/>
              <a:gd name="connsiteX22" fmla="*/ 233520 w 948335"/>
              <a:gd name="connsiteY22" fmla="*/ 200209 h 733815"/>
              <a:gd name="connsiteX23" fmla="*/ 208777 w 948335"/>
              <a:gd name="connsiteY23" fmla="*/ 199800 h 733815"/>
              <a:gd name="connsiteX24" fmla="*/ 480210 w 948335"/>
              <a:gd name="connsiteY24" fmla="*/ 199800 h 733815"/>
              <a:gd name="connsiteX25" fmla="*/ 344283 w 948335"/>
              <a:gd name="connsiteY25" fmla="*/ 366560 h 733815"/>
              <a:gd name="connsiteX26" fmla="*/ 344283 w 948335"/>
              <a:gd name="connsiteY26" fmla="*/ 599045 h 733815"/>
              <a:gd name="connsiteX27" fmla="*/ 432731 w 948335"/>
              <a:gd name="connsiteY27" fmla="*/ 599045 h 733815"/>
              <a:gd name="connsiteX28" fmla="*/ 432731 w 948335"/>
              <a:gd name="connsiteY28" fmla="*/ 366527 h 733815"/>
              <a:gd name="connsiteX29" fmla="*/ 505362 w 948335"/>
              <a:gd name="connsiteY29" fmla="*/ 281732 h 733815"/>
              <a:gd name="connsiteX30" fmla="*/ 505362 w 948335"/>
              <a:gd name="connsiteY30" fmla="*/ 200209 h 733815"/>
              <a:gd name="connsiteX31" fmla="*/ 480210 w 948335"/>
              <a:gd name="connsiteY31" fmla="*/ 199800 h 7338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948335" h="733815">
                <a:moveTo>
                  <a:pt x="619905" y="599045"/>
                </a:moveTo>
                <a:lnTo>
                  <a:pt x="708360" y="599045"/>
                </a:lnTo>
                <a:lnTo>
                  <a:pt x="708360" y="175"/>
                </a:lnTo>
                <a:lnTo>
                  <a:pt x="619905" y="175"/>
                </a:lnTo>
                <a:lnTo>
                  <a:pt x="619905" y="599045"/>
                </a:lnTo>
                <a:close/>
                <a:moveTo>
                  <a:pt x="811823" y="196963"/>
                </a:moveTo>
                <a:cubicBezTo>
                  <a:pt x="795196" y="196154"/>
                  <a:pt x="774500" y="196963"/>
                  <a:pt x="753805" y="199399"/>
                </a:cubicBezTo>
                <a:lnTo>
                  <a:pt x="753805" y="281323"/>
                </a:lnTo>
                <a:cubicBezTo>
                  <a:pt x="831702" y="281323"/>
                  <a:pt x="860105" y="292732"/>
                  <a:pt x="860105" y="364907"/>
                </a:cubicBezTo>
                <a:lnTo>
                  <a:pt x="860105" y="599045"/>
                </a:lnTo>
                <a:lnTo>
                  <a:pt x="948560" y="599045"/>
                </a:lnTo>
                <a:lnTo>
                  <a:pt x="948560" y="353981"/>
                </a:lnTo>
                <a:cubicBezTo>
                  <a:pt x="948560" y="263505"/>
                  <a:pt x="897033" y="200209"/>
                  <a:pt x="811823" y="196963"/>
                </a:cubicBezTo>
                <a:close/>
                <a:moveTo>
                  <a:pt x="208777" y="199800"/>
                </a:moveTo>
                <a:cubicBezTo>
                  <a:pt x="114634" y="204671"/>
                  <a:pt x="72849" y="267152"/>
                  <a:pt x="72849" y="366560"/>
                </a:cubicBezTo>
                <a:lnTo>
                  <a:pt x="72849" y="567022"/>
                </a:lnTo>
                <a:cubicBezTo>
                  <a:pt x="72849" y="625455"/>
                  <a:pt x="61073" y="650613"/>
                  <a:pt x="225" y="651830"/>
                </a:cubicBezTo>
                <a:lnTo>
                  <a:pt x="225" y="732932"/>
                </a:lnTo>
                <a:cubicBezTo>
                  <a:pt x="7525" y="734156"/>
                  <a:pt x="19288" y="734156"/>
                  <a:pt x="25376" y="733742"/>
                </a:cubicBezTo>
                <a:cubicBezTo>
                  <a:pt x="119907" y="728068"/>
                  <a:pt x="161297" y="665179"/>
                  <a:pt x="161297" y="566989"/>
                </a:cubicBezTo>
                <a:lnTo>
                  <a:pt x="161297" y="366527"/>
                </a:lnTo>
                <a:cubicBezTo>
                  <a:pt x="161297" y="307693"/>
                  <a:pt x="172257" y="282943"/>
                  <a:pt x="233520" y="281732"/>
                </a:cubicBezTo>
                <a:lnTo>
                  <a:pt x="233520" y="200209"/>
                </a:lnTo>
                <a:cubicBezTo>
                  <a:pt x="226622" y="199399"/>
                  <a:pt x="214859" y="199399"/>
                  <a:pt x="208777" y="199800"/>
                </a:cubicBezTo>
                <a:close/>
                <a:moveTo>
                  <a:pt x="480210" y="199800"/>
                </a:moveTo>
                <a:cubicBezTo>
                  <a:pt x="386483" y="204671"/>
                  <a:pt x="344283" y="267560"/>
                  <a:pt x="344283" y="366560"/>
                </a:cubicBezTo>
                <a:lnTo>
                  <a:pt x="344283" y="599045"/>
                </a:lnTo>
                <a:lnTo>
                  <a:pt x="432731" y="599045"/>
                </a:lnTo>
                <a:lnTo>
                  <a:pt x="432731" y="366527"/>
                </a:lnTo>
                <a:cubicBezTo>
                  <a:pt x="432731" y="308094"/>
                  <a:pt x="444507" y="282943"/>
                  <a:pt x="505362" y="281732"/>
                </a:cubicBezTo>
                <a:lnTo>
                  <a:pt x="505362" y="200209"/>
                </a:lnTo>
                <a:cubicBezTo>
                  <a:pt x="498055" y="199399"/>
                  <a:pt x="486292" y="199399"/>
                  <a:pt x="480210" y="199800"/>
                </a:cubicBezTo>
                <a:close/>
              </a:path>
            </a:pathLst>
          </a:custGeom>
          <a:solidFill>
            <a:schemeClr val="accent1"/>
          </a:solidFill>
          <a:ln w="6638" cap="flat">
            <a:noFill/>
            <a:prstDash val="solid"/>
            <a:round/>
          </a:ln>
        </p:spPr>
        <p:txBody>
          <a:bodyPr rtlCol="0" anchor="ctr"/>
          <a:lstStyle/>
          <a:p>
            <a:endParaRPr lang="de-DE" sz="3599"/>
          </a:p>
        </p:txBody>
      </p:sp>
      <p:sp>
        <p:nvSpPr>
          <p:cNvPr id="11" name="Datumsplatzhalter 3">
            <a:extLst>
              <a:ext uri="{FF2B5EF4-FFF2-40B4-BE49-F238E27FC236}">
                <a16:creationId xmlns:a16="http://schemas.microsoft.com/office/drawing/2014/main" id="{855157B9-2648-FA49-930F-1A9FA35D504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719847" y="14138758"/>
            <a:ext cx="1236908" cy="516327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r">
              <a:defRPr sz="1556" b="1">
                <a:solidFill>
                  <a:schemeClr val="tx1"/>
                </a:solidFill>
              </a:defRPr>
            </a:lvl1pPr>
          </a:lstStyle>
          <a:p>
            <a:fld id="{FBDDFDBC-3700-3D47-900D-063CB353D9EA}" type="datetime1">
              <a:rPr lang="de-DE" smtClean="0"/>
              <a:pPr/>
              <a:t>06.07.2023</a:t>
            </a:fld>
            <a:endParaRPr lang="de-DE" dirty="0"/>
          </a:p>
        </p:txBody>
      </p:sp>
      <p:sp>
        <p:nvSpPr>
          <p:cNvPr id="12" name="Fußzeilenplatzhalter 4">
            <a:extLst>
              <a:ext uri="{FF2B5EF4-FFF2-40B4-BE49-F238E27FC236}">
                <a16:creationId xmlns:a16="http://schemas.microsoft.com/office/drawing/2014/main" id="{54B92B19-143F-144E-ACC6-7AE54DFC733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35061" y="14138758"/>
            <a:ext cx="7984783" cy="516327"/>
          </a:xfrm>
          <a:prstGeom prst="rect">
            <a:avLst/>
          </a:prstGeom>
        </p:spPr>
        <p:txBody>
          <a:bodyPr vert="horz" lIns="0" tIns="0" rIns="0" bIns="0" rtlCol="0" anchor="t"/>
          <a:lstStyle>
            <a:lvl1pPr algn="l">
              <a:defRPr sz="1556" b="1">
                <a:solidFill>
                  <a:schemeClr val="accent1"/>
                </a:solidFill>
              </a:defRPr>
            </a:lvl1pPr>
          </a:lstStyle>
          <a:p>
            <a:r>
              <a:rPr lang="de-DE"/>
              <a:t>Sie haben Fragen?  Meike Muster | Sekreteriat | +49 000 000-0 | meike.muster@srh.de</a:t>
            </a:r>
            <a:endParaRPr lang="de-DE" dirty="0"/>
          </a:p>
        </p:txBody>
      </p:sp>
      <p:sp>
        <p:nvSpPr>
          <p:cNvPr id="4" name="Bildplatzhalter 3">
            <a:extLst>
              <a:ext uri="{FF2B5EF4-FFF2-40B4-BE49-F238E27FC236}">
                <a16:creationId xmlns:a16="http://schemas.microsoft.com/office/drawing/2014/main" id="{B398B902-9F74-A442-8367-AE38756F1CB7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757826" y="5467141"/>
            <a:ext cx="2532626" cy="2532238"/>
          </a:xfrm>
        </p:spPr>
        <p:txBody>
          <a:bodyPr/>
          <a:lstStyle/>
          <a:p>
            <a:endParaRPr lang="de-DE"/>
          </a:p>
        </p:txBody>
      </p:sp>
      <p:sp>
        <p:nvSpPr>
          <p:cNvPr id="10" name="Bildplatzhalter 3">
            <a:extLst>
              <a:ext uri="{FF2B5EF4-FFF2-40B4-BE49-F238E27FC236}">
                <a16:creationId xmlns:a16="http://schemas.microsoft.com/office/drawing/2014/main" id="{2BFDD2EA-0264-2D4D-9107-B381B4A679B6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757826" y="8348167"/>
            <a:ext cx="2532626" cy="2532238"/>
          </a:xfrm>
        </p:spPr>
        <p:txBody>
          <a:bodyPr/>
          <a:lstStyle/>
          <a:p>
            <a:endParaRPr lang="de-DE"/>
          </a:p>
        </p:txBody>
      </p:sp>
      <p:sp>
        <p:nvSpPr>
          <p:cNvPr id="13" name="Bildplatzhalter 3">
            <a:extLst>
              <a:ext uri="{FF2B5EF4-FFF2-40B4-BE49-F238E27FC236}">
                <a16:creationId xmlns:a16="http://schemas.microsoft.com/office/drawing/2014/main" id="{314376F4-14BA-2E41-B284-B9CD3E38FDE7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766029" y="11229189"/>
            <a:ext cx="2532626" cy="2532238"/>
          </a:xfrm>
        </p:spPr>
        <p:txBody>
          <a:bodyPr/>
          <a:lstStyle/>
          <a:p>
            <a:endParaRPr lang="de-DE"/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1D93D22A-5CA2-A943-B916-ED0D50894AD5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3652999" y="8348757"/>
            <a:ext cx="6304622" cy="2532238"/>
          </a:xfrm>
        </p:spPr>
        <p:txBody>
          <a:bodyPr lIns="0" tIns="0" rIns="0" bIns="0"/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</p:txBody>
      </p:sp>
      <p:sp>
        <p:nvSpPr>
          <p:cNvPr id="9" name="Textplatzhalter 8">
            <a:extLst>
              <a:ext uri="{FF2B5EF4-FFF2-40B4-BE49-F238E27FC236}">
                <a16:creationId xmlns:a16="http://schemas.microsoft.com/office/drawing/2014/main" id="{58244E14-F3B4-6549-AE23-FFDDECC43A70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3652999" y="11228950"/>
            <a:ext cx="6303751" cy="2532240"/>
          </a:xfrm>
        </p:spPr>
        <p:txBody>
          <a:bodyPr lIns="0" tIns="0" rIns="0" bIns="0"/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629B5C49-1A30-1943-A8D8-B6EB2A7F1152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3652999" y="5466315"/>
            <a:ext cx="6304622" cy="2532238"/>
          </a:xfrm>
        </p:spPr>
        <p:txBody>
          <a:bodyPr lIns="0" tIns="0" rIns="0" bIns="0"/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</p:txBody>
      </p:sp>
    </p:spTree>
    <p:extLst>
      <p:ext uri="{BB962C8B-B14F-4D97-AF65-F5344CB8AC3E}">
        <p14:creationId xmlns:p14="http://schemas.microsoft.com/office/powerpoint/2010/main" val="262050993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70" userDrawn="1">
          <p15:clr>
            <a:srgbClr val="FBAE40"/>
          </p15:clr>
        </p15:guide>
        <p15:guide id="2" orient="horz" pos="1780" userDrawn="1">
          <p15:clr>
            <a:srgbClr val="FBAE40"/>
          </p15:clr>
        </p15:guide>
        <p15:guide id="3" orient="horz" pos="3424" userDrawn="1">
          <p15:clr>
            <a:srgbClr val="FBAE40"/>
          </p15:clr>
        </p15:guide>
        <p15:guide id="4" orient="horz" pos="5232" userDrawn="1">
          <p15:clr>
            <a:srgbClr val="FBAE40"/>
          </p15:clr>
        </p15:guide>
        <p15:guide id="5" orient="horz" pos="7054" userDrawn="1">
          <p15:clr>
            <a:srgbClr val="FBAE40"/>
          </p15:clr>
        </p15:guide>
        <p15:guide id="6" orient="horz" pos="8670" userDrawn="1">
          <p15:clr>
            <a:srgbClr val="FBAE40"/>
          </p15:clr>
        </p15:guide>
        <p15:guide id="7" pos="2085" userDrawn="1">
          <p15:clr>
            <a:srgbClr val="FBAE40"/>
          </p15:clr>
        </p15:guide>
        <p15:guide id="8" pos="2278" userDrawn="1">
          <p15:clr>
            <a:srgbClr val="FBAE40"/>
          </p15:clr>
        </p15:guide>
        <p15:guide id="9" orient="horz" pos="5034" userDrawn="1">
          <p15:clr>
            <a:srgbClr val="FBAE40"/>
          </p15:clr>
        </p15:guide>
        <p15:guide id="10" orient="horz" pos="6863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_2/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Bildplatzhalter 9">
            <a:extLst>
              <a:ext uri="{FF2B5EF4-FFF2-40B4-BE49-F238E27FC236}">
                <a16:creationId xmlns:a16="http://schemas.microsoft.com/office/drawing/2014/main" id="{51F9D2AF-416A-0244-BF07-0E97197824D1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735061" y="748623"/>
            <a:ext cx="9221689" cy="9420539"/>
          </a:xfrm>
          <a:noFill/>
          <a:ln>
            <a:noFill/>
          </a:ln>
        </p:spPr>
        <p:txBody>
          <a:bodyPr/>
          <a:lstStyle/>
          <a:p>
            <a:endParaRPr lang="de-DE"/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8F05BA9-B6AC-A248-AAD0-CD4A01D803D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735061" y="10497921"/>
            <a:ext cx="5980793" cy="612853"/>
          </a:xfrm>
        </p:spPr>
        <p:txBody>
          <a:bodyPr lIns="0" tIns="0" rIns="0" bIns="0" anchor="b"/>
          <a:lstStyle>
            <a:lvl1pPr>
              <a:defRPr sz="2263">
                <a:solidFill>
                  <a:schemeClr val="accent1"/>
                </a:solidFill>
              </a:defRPr>
            </a:lvl1pPr>
          </a:lstStyle>
          <a:p>
            <a:pPr lvl="0"/>
            <a:r>
              <a:rPr lang="de-DE" dirty="0"/>
              <a:t>SRH Angebotsname</a:t>
            </a:r>
          </a:p>
        </p:txBody>
      </p:sp>
      <p:sp>
        <p:nvSpPr>
          <p:cNvPr id="26" name="Textplatzhalter 25">
            <a:extLst>
              <a:ext uri="{FF2B5EF4-FFF2-40B4-BE49-F238E27FC236}">
                <a16:creationId xmlns:a16="http://schemas.microsoft.com/office/drawing/2014/main" id="{879D9191-B7C5-7F49-8933-FAE3F978B00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750988" y="11439526"/>
            <a:ext cx="9221689" cy="2407468"/>
          </a:xfrm>
        </p:spPr>
        <p:txBody>
          <a:bodyPr lIns="0" tIns="0" rIns="0" bIns="0" anchor="t"/>
          <a:lstStyle>
            <a:lvl1pPr>
              <a:lnSpc>
                <a:spcPct val="100000"/>
              </a:lnSpc>
              <a:spcBef>
                <a:spcPts val="0"/>
              </a:spcBef>
              <a:defRPr sz="4242">
                <a:solidFill>
                  <a:schemeClr val="accent1"/>
                </a:solidFill>
              </a:defRPr>
            </a:lvl1pPr>
          </a:lstStyle>
          <a:p>
            <a:pPr lvl="0"/>
            <a:r>
              <a:rPr lang="de-DE" dirty="0"/>
              <a:t>Titel des Aushangs in zwei oder drei Zeilen – und mit Zusatz wenn wichtig.</a:t>
            </a:r>
          </a:p>
        </p:txBody>
      </p:sp>
      <p:sp>
        <p:nvSpPr>
          <p:cNvPr id="7" name="Datumsplatzhalter 3">
            <a:extLst>
              <a:ext uri="{FF2B5EF4-FFF2-40B4-BE49-F238E27FC236}">
                <a16:creationId xmlns:a16="http://schemas.microsoft.com/office/drawing/2014/main" id="{E2522F06-1F55-F640-8DF4-E00EE360759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719847" y="14138758"/>
            <a:ext cx="1236908" cy="516327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r">
              <a:defRPr sz="1556" b="1" i="0">
                <a:solidFill>
                  <a:schemeClr val="tx1"/>
                </a:solidFill>
                <a:latin typeface="SRH Text" panose="020B0503020204020204" pitchFamily="34" charset="0"/>
                <a:ea typeface="SRH Text" panose="020B0503020204020204" pitchFamily="34" charset="0"/>
                <a:cs typeface="SRH Text" panose="020B0503020204020204" pitchFamily="34" charset="0"/>
              </a:defRPr>
            </a:lvl1pPr>
          </a:lstStyle>
          <a:p>
            <a:fld id="{32F48A47-400D-1847-A93B-86CADA9EF9FA}" type="datetime1">
              <a:rPr lang="de-DE" noProof="0" smtClean="0"/>
              <a:pPr/>
              <a:t>06.07.2023</a:t>
            </a:fld>
            <a:endParaRPr lang="de-DE" noProof="0"/>
          </a:p>
        </p:txBody>
      </p:sp>
      <p:sp>
        <p:nvSpPr>
          <p:cNvPr id="8" name="Fußzeilenplatzhalter 4">
            <a:extLst>
              <a:ext uri="{FF2B5EF4-FFF2-40B4-BE49-F238E27FC236}">
                <a16:creationId xmlns:a16="http://schemas.microsoft.com/office/drawing/2014/main" id="{2FE90E90-0959-0D48-86E6-93E0B5D6C0A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35061" y="14138758"/>
            <a:ext cx="7984783" cy="516327"/>
          </a:xfrm>
          <a:prstGeom prst="rect">
            <a:avLst/>
          </a:prstGeom>
        </p:spPr>
        <p:txBody>
          <a:bodyPr vert="horz" lIns="0" tIns="0" rIns="0" bIns="0" rtlCol="0" anchor="t"/>
          <a:lstStyle>
            <a:lvl1pPr algn="l">
              <a:defRPr sz="1556" b="1" i="0">
                <a:solidFill>
                  <a:schemeClr val="accent1"/>
                </a:solidFill>
                <a:latin typeface="SRH Text" panose="020B0503020204020204" pitchFamily="34" charset="0"/>
                <a:ea typeface="SRH Text" panose="020B0503020204020204" pitchFamily="34" charset="0"/>
                <a:cs typeface="SRH Text" panose="020B0503020204020204" pitchFamily="34" charset="0"/>
              </a:defRPr>
            </a:lvl1pPr>
          </a:lstStyle>
          <a:p>
            <a:r>
              <a:rPr lang="de-DE" dirty="0"/>
              <a:t>Sie haben Fragen? </a:t>
            </a:r>
          </a:p>
          <a:p>
            <a:r>
              <a:rPr lang="de-DE"/>
              <a:t>Meike Muster | Sekreteriat | +49 000 000-0 | meike.muster@srh.de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77643302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5369" userDrawn="1">
          <p15:clr>
            <a:srgbClr val="FBAE40"/>
          </p15:clr>
        </p15:guide>
        <p15:guide id="2" orient="horz" pos="5550" userDrawn="1">
          <p15:clr>
            <a:srgbClr val="FBAE40"/>
          </p15:clr>
        </p15:guide>
        <p15:guide id="3" orient="horz" pos="7206" userDrawn="1">
          <p15:clr>
            <a:srgbClr val="FBAE40"/>
          </p15:clr>
        </p15:guide>
        <p15:guide id="4" pos="690" userDrawn="1">
          <p15:clr>
            <a:srgbClr val="FBAE40"/>
          </p15:clr>
        </p15:guide>
        <p15:guide id="5" pos="6033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_1/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Bildplatzhalter 9">
            <a:extLst>
              <a:ext uri="{FF2B5EF4-FFF2-40B4-BE49-F238E27FC236}">
                <a16:creationId xmlns:a16="http://schemas.microsoft.com/office/drawing/2014/main" id="{51F9D2AF-416A-0244-BF07-0E97197824D1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735061" y="748612"/>
            <a:ext cx="9221689" cy="6811064"/>
          </a:xfrm>
          <a:noFill/>
          <a:ln>
            <a:noFill/>
          </a:ln>
        </p:spPr>
        <p:txBody>
          <a:bodyPr/>
          <a:lstStyle/>
          <a:p>
            <a:endParaRPr lang="de-DE"/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8F05BA9-B6AC-A248-AAD0-CD4A01D803D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735061" y="7902800"/>
            <a:ext cx="5980793" cy="612853"/>
          </a:xfrm>
        </p:spPr>
        <p:txBody>
          <a:bodyPr lIns="0" tIns="0" rIns="0" bIns="0" anchor="b"/>
          <a:lstStyle>
            <a:lvl1pPr>
              <a:defRPr sz="2263">
                <a:solidFill>
                  <a:schemeClr val="accent1"/>
                </a:solidFill>
              </a:defRPr>
            </a:lvl1pPr>
          </a:lstStyle>
          <a:p>
            <a:pPr lvl="0"/>
            <a:r>
              <a:rPr lang="de-DE" dirty="0"/>
              <a:t>SRH Angebotsname</a:t>
            </a:r>
          </a:p>
        </p:txBody>
      </p:sp>
      <p:sp>
        <p:nvSpPr>
          <p:cNvPr id="26" name="Textplatzhalter 25">
            <a:extLst>
              <a:ext uri="{FF2B5EF4-FFF2-40B4-BE49-F238E27FC236}">
                <a16:creationId xmlns:a16="http://schemas.microsoft.com/office/drawing/2014/main" id="{879D9191-B7C5-7F49-8933-FAE3F978B00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750988" y="8844409"/>
            <a:ext cx="9221689" cy="2407468"/>
          </a:xfrm>
        </p:spPr>
        <p:txBody>
          <a:bodyPr lIns="0" tIns="0" rIns="0" bIns="0" anchor="t"/>
          <a:lstStyle>
            <a:lvl1pPr>
              <a:spcBef>
                <a:spcPts val="0"/>
              </a:spcBef>
              <a:defRPr sz="5232">
                <a:solidFill>
                  <a:schemeClr val="accent1"/>
                </a:solidFill>
              </a:defRPr>
            </a:lvl1pPr>
          </a:lstStyle>
          <a:p>
            <a:pPr lvl="0"/>
            <a:r>
              <a:rPr lang="de-DE" dirty="0"/>
              <a:t>Titel des Aushangs in zwei oder drei Zeilen – und mit Zusatz wenn wichtig.</a:t>
            </a:r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5F6BEBC6-965C-AD47-9C8D-02010EA3DE7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735061" y="11464372"/>
            <a:ext cx="9237614" cy="1814818"/>
          </a:xfrm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 lvl="0"/>
            <a:r>
              <a:rPr lang="de-DE" dirty="0"/>
              <a:t>Mastertextformat bearbeiten</a:t>
            </a:r>
          </a:p>
        </p:txBody>
      </p:sp>
      <p:sp>
        <p:nvSpPr>
          <p:cNvPr id="7" name="Datumsplatzhalter 3">
            <a:extLst>
              <a:ext uri="{FF2B5EF4-FFF2-40B4-BE49-F238E27FC236}">
                <a16:creationId xmlns:a16="http://schemas.microsoft.com/office/drawing/2014/main" id="{E2522F06-1F55-F640-8DF4-E00EE360759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719847" y="14138758"/>
            <a:ext cx="1236908" cy="516327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r">
              <a:defRPr sz="1556" b="1" i="0">
                <a:solidFill>
                  <a:schemeClr val="tx1"/>
                </a:solidFill>
                <a:latin typeface="SRH Text" panose="020B0503020204020204" pitchFamily="34" charset="0"/>
                <a:ea typeface="SRH Text" panose="020B0503020204020204" pitchFamily="34" charset="0"/>
                <a:cs typeface="SRH Text" panose="020B0503020204020204" pitchFamily="34" charset="0"/>
              </a:defRPr>
            </a:lvl1pPr>
          </a:lstStyle>
          <a:p>
            <a:fld id="{32F48A47-400D-1847-A93B-86CADA9EF9FA}" type="datetime1">
              <a:rPr lang="de-DE" smtClean="0"/>
              <a:pPr/>
              <a:t>06.07.2023</a:t>
            </a:fld>
            <a:endParaRPr lang="de-DE" dirty="0"/>
          </a:p>
        </p:txBody>
      </p:sp>
      <p:sp>
        <p:nvSpPr>
          <p:cNvPr id="8" name="Fußzeilenplatzhalter 4">
            <a:extLst>
              <a:ext uri="{FF2B5EF4-FFF2-40B4-BE49-F238E27FC236}">
                <a16:creationId xmlns:a16="http://schemas.microsoft.com/office/drawing/2014/main" id="{2FE90E90-0959-0D48-86E6-93E0B5D6C0A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35061" y="14138758"/>
            <a:ext cx="7984783" cy="516327"/>
          </a:xfrm>
          <a:prstGeom prst="rect">
            <a:avLst/>
          </a:prstGeom>
        </p:spPr>
        <p:txBody>
          <a:bodyPr vert="horz" lIns="0" tIns="0" rIns="0" bIns="0" rtlCol="0" anchor="t"/>
          <a:lstStyle>
            <a:lvl1pPr algn="l">
              <a:defRPr sz="1556" b="1" i="0">
                <a:solidFill>
                  <a:schemeClr val="accent1"/>
                </a:solidFill>
                <a:latin typeface="SRH Text" panose="020B0503020204020204" pitchFamily="34" charset="0"/>
                <a:ea typeface="SRH Text" panose="020B0503020204020204" pitchFamily="34" charset="0"/>
                <a:cs typeface="SRH Text" panose="020B0503020204020204" pitchFamily="34" charset="0"/>
              </a:defRPr>
            </a:lvl1pPr>
          </a:lstStyle>
          <a:p>
            <a:r>
              <a:rPr lang="de-DE" dirty="0"/>
              <a:t>Sie haben Fragen? </a:t>
            </a:r>
          </a:p>
          <a:p>
            <a:r>
              <a:rPr lang="de-DE" dirty="0"/>
              <a:t>Meike Muster | </a:t>
            </a:r>
            <a:r>
              <a:rPr lang="de-DE" dirty="0" err="1"/>
              <a:t>Sekreteriat</a:t>
            </a:r>
            <a:r>
              <a:rPr lang="de-DE" dirty="0"/>
              <a:t> | +49 000 000-0 | </a:t>
            </a:r>
            <a:r>
              <a:rPr lang="de-DE" dirty="0" err="1"/>
              <a:t>meike.muster@srh.de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66893604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5369" userDrawn="1">
          <p15:clr>
            <a:srgbClr val="FBAE40"/>
          </p15:clr>
        </p15:guide>
        <p15:guide id="2" orient="horz" pos="5550" userDrawn="1">
          <p15:clr>
            <a:srgbClr val="FBAE40"/>
          </p15:clr>
        </p15:guide>
        <p15:guide id="3" orient="horz" pos="7206" userDrawn="1">
          <p15:clr>
            <a:srgbClr val="FBAE40"/>
          </p15:clr>
        </p15:guide>
        <p15:guide id="4" pos="690" userDrawn="1">
          <p15:clr>
            <a:srgbClr val="FBAE40"/>
          </p15:clr>
        </p15:guide>
        <p15:guide id="5" pos="6033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_HL_Orange_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Bildplatzhalter 9">
            <a:extLst>
              <a:ext uri="{FF2B5EF4-FFF2-40B4-BE49-F238E27FC236}">
                <a16:creationId xmlns:a16="http://schemas.microsoft.com/office/drawing/2014/main" id="{51F9D2AF-416A-0244-BF07-0E97197824D1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735061" y="748612"/>
            <a:ext cx="9221689" cy="4826104"/>
          </a:xfrm>
          <a:noFill/>
          <a:ln>
            <a:noFill/>
          </a:ln>
        </p:spPr>
        <p:txBody>
          <a:bodyPr/>
          <a:lstStyle/>
          <a:p>
            <a:endParaRPr lang="de-DE"/>
          </a:p>
        </p:txBody>
      </p:sp>
      <p:sp>
        <p:nvSpPr>
          <p:cNvPr id="26" name="Textplatzhalter 25">
            <a:extLst>
              <a:ext uri="{FF2B5EF4-FFF2-40B4-BE49-F238E27FC236}">
                <a16:creationId xmlns:a16="http://schemas.microsoft.com/office/drawing/2014/main" id="{879D9191-B7C5-7F49-8933-FAE3F978B00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735061" y="6771732"/>
            <a:ext cx="9221689" cy="3498835"/>
          </a:xfrm>
        </p:spPr>
        <p:txBody>
          <a:bodyPr lIns="0" tIns="0" rIns="0" bIns="0" anchor="t"/>
          <a:lstStyle>
            <a:lvl1pPr marL="0" marR="0" indent="0" algn="l" defTabSz="106910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Tx/>
              <a:buFontTx/>
              <a:buNone/>
              <a:tabLst/>
              <a:defRPr sz="5232">
                <a:solidFill>
                  <a:schemeClr val="accent1"/>
                </a:solidFill>
              </a:defRPr>
            </a:lvl1pPr>
          </a:lstStyle>
          <a:p>
            <a:pPr marL="0" marR="0" lvl="0" indent="0" algn="l" defTabSz="106910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Tx/>
              <a:buFontTx/>
              <a:buNone/>
              <a:tabLst/>
              <a:defRPr/>
            </a:pPr>
            <a:r>
              <a:rPr lang="de-DE" dirty="0"/>
              <a:t>Titel des Aushangs in zwei, drei oder vier Zeilen. Titel des Aushangs in zwei, drei oder vier Zeilen.</a:t>
            </a:r>
          </a:p>
          <a:p>
            <a:pPr lvl="0"/>
            <a:endParaRPr lang="de-DE" dirty="0"/>
          </a:p>
        </p:txBody>
      </p:sp>
      <p:sp>
        <p:nvSpPr>
          <p:cNvPr id="9" name="Datumsplatzhalter 3">
            <a:extLst>
              <a:ext uri="{FF2B5EF4-FFF2-40B4-BE49-F238E27FC236}">
                <a16:creationId xmlns:a16="http://schemas.microsoft.com/office/drawing/2014/main" id="{FAE9CCF4-B7DE-AD41-88C6-5FFD3C6F25F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719847" y="14138758"/>
            <a:ext cx="1236908" cy="516327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r">
              <a:defRPr sz="1556" b="1">
                <a:solidFill>
                  <a:schemeClr val="tx1"/>
                </a:solidFill>
              </a:defRPr>
            </a:lvl1pPr>
          </a:lstStyle>
          <a:p>
            <a:fld id="{896F190F-89D4-654D-9E93-EF0526A21CB1}" type="datetime1">
              <a:rPr lang="de-DE" smtClean="0"/>
              <a:pPr/>
              <a:t>06.07.2023</a:t>
            </a:fld>
            <a:endParaRPr lang="de-DE"/>
          </a:p>
        </p:txBody>
      </p:sp>
      <p:sp>
        <p:nvSpPr>
          <p:cNvPr id="11" name="Fußzeilenplatzhalter 4">
            <a:extLst>
              <a:ext uri="{FF2B5EF4-FFF2-40B4-BE49-F238E27FC236}">
                <a16:creationId xmlns:a16="http://schemas.microsoft.com/office/drawing/2014/main" id="{4BF609B6-A086-F94B-99A0-EE22E95F8DC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35061" y="14138758"/>
            <a:ext cx="7984783" cy="516327"/>
          </a:xfrm>
          <a:prstGeom prst="rect">
            <a:avLst/>
          </a:prstGeom>
        </p:spPr>
        <p:txBody>
          <a:bodyPr vert="horz" lIns="0" tIns="0" rIns="0" bIns="0" rtlCol="0" anchor="t"/>
          <a:lstStyle>
            <a:lvl1pPr algn="l">
              <a:defRPr sz="1556" b="1">
                <a:solidFill>
                  <a:schemeClr val="accent1"/>
                </a:solidFill>
              </a:defRPr>
            </a:lvl1pPr>
          </a:lstStyle>
          <a:p>
            <a:r>
              <a:rPr lang="de-DE"/>
              <a:t>Sie haben Fragen?  </a:t>
            </a:r>
          </a:p>
          <a:p>
            <a:r>
              <a:rPr lang="de-DE"/>
              <a:t>Meike Muster | Sekreteriat | +49 000 000-0 | meike.muster@srh.de</a:t>
            </a:r>
            <a:endParaRPr lang="de-DE" dirty="0"/>
          </a:p>
        </p:txBody>
      </p:sp>
      <p:sp>
        <p:nvSpPr>
          <p:cNvPr id="12" name="Textplatzhalter 5">
            <a:extLst>
              <a:ext uri="{FF2B5EF4-FFF2-40B4-BE49-F238E27FC236}">
                <a16:creationId xmlns:a16="http://schemas.microsoft.com/office/drawing/2014/main" id="{8DB85571-DC34-FC49-B78E-2F1FF5F0BEE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734194" y="10616098"/>
            <a:ext cx="9223429" cy="2632076"/>
          </a:xfrm>
        </p:spPr>
        <p:txBody>
          <a:bodyPr lIns="0" tIns="0" rIns="0" bIns="0"/>
          <a:lstStyle>
            <a:lvl1pPr>
              <a:defRPr sz="2828"/>
            </a:lvl1pPr>
          </a:lstStyle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15" name="Textplatzhalter 11">
            <a:extLst>
              <a:ext uri="{FF2B5EF4-FFF2-40B4-BE49-F238E27FC236}">
                <a16:creationId xmlns:a16="http://schemas.microsoft.com/office/drawing/2014/main" id="{7029AF67-A82B-7F40-AFDE-8229C3BFF930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735061" y="6054287"/>
            <a:ext cx="5527020" cy="521977"/>
          </a:xfrm>
        </p:spPr>
        <p:txBody>
          <a:bodyPr lIns="0" tIns="0" rIns="0" bIns="0" anchor="b"/>
          <a:lstStyle>
            <a:lvl1pPr>
              <a:defRPr sz="2263">
                <a:solidFill>
                  <a:schemeClr val="accent1"/>
                </a:solidFill>
              </a:defRPr>
            </a:lvl1pPr>
          </a:lstStyle>
          <a:p>
            <a:pPr lvl="0"/>
            <a:r>
              <a:rPr lang="de-DE" dirty="0"/>
              <a:t>SRH Angebotsname</a:t>
            </a:r>
          </a:p>
        </p:txBody>
      </p:sp>
    </p:spTree>
    <p:extLst>
      <p:ext uri="{BB962C8B-B14F-4D97-AF65-F5344CB8AC3E}">
        <p14:creationId xmlns:p14="http://schemas.microsoft.com/office/powerpoint/2010/main" val="217788722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800" userDrawn="1">
          <p15:clr>
            <a:srgbClr val="FBAE40"/>
          </p15:clr>
        </p15:guide>
        <p15:guide id="2" orient="horz" pos="4238" userDrawn="1">
          <p15:clr>
            <a:srgbClr val="FBAE40"/>
          </p15:clr>
        </p15:guide>
        <p15:guide id="3" orient="horz" pos="3520" userDrawn="1">
          <p15:clr>
            <a:srgbClr val="FBAE40"/>
          </p15:clr>
        </p15:guide>
        <p15:guide id="4" orient="horz" pos="6668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ild_HL_Weiss_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35061" y="5966215"/>
            <a:ext cx="9221689" cy="7781033"/>
          </a:xfrm>
        </p:spPr>
        <p:txBody>
          <a:bodyPr lIns="0" tIns="0" rIns="0" bIns="0"/>
          <a:lstStyle>
            <a:lvl1pPr>
              <a:defRPr sz="1838"/>
            </a:lvl1pPr>
            <a:lvl2pPr>
              <a:defRPr sz="1838"/>
            </a:lvl2pPr>
            <a:lvl3pPr>
              <a:buClr>
                <a:schemeClr val="accent1"/>
              </a:buClr>
              <a:defRPr sz="1838"/>
            </a:lvl3pPr>
            <a:lvl4pPr>
              <a:buClr>
                <a:schemeClr val="accent1"/>
              </a:buClr>
              <a:defRPr sz="1838"/>
            </a:lvl4pPr>
            <a:lvl5pPr>
              <a:buClr>
                <a:schemeClr val="accent1"/>
              </a:buClr>
              <a:defRPr sz="1838"/>
            </a:lvl5pPr>
          </a:lstStyle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8F05BA9-B6AC-A248-AAD0-CD4A01D803D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118541" y="2710717"/>
            <a:ext cx="5597314" cy="612853"/>
          </a:xfrm>
        </p:spPr>
        <p:txBody>
          <a:bodyPr lIns="0" tIns="0" rIns="0" bIns="0" anchor="b"/>
          <a:lstStyle>
            <a:lvl1pPr>
              <a:defRPr sz="2263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SRH Angebotsname</a:t>
            </a:r>
          </a:p>
        </p:txBody>
      </p:sp>
      <p:sp>
        <p:nvSpPr>
          <p:cNvPr id="26" name="Textplatzhalter 25">
            <a:extLst>
              <a:ext uri="{FF2B5EF4-FFF2-40B4-BE49-F238E27FC236}">
                <a16:creationId xmlns:a16="http://schemas.microsoft.com/office/drawing/2014/main" id="{879D9191-B7C5-7F49-8933-FAE3F978B00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118540" y="3493527"/>
            <a:ext cx="8454731" cy="1814818"/>
          </a:xfrm>
        </p:spPr>
        <p:txBody>
          <a:bodyPr lIns="0" tIns="0" rIns="0" bIns="0" anchor="t"/>
          <a:lstStyle>
            <a:lvl1pPr>
              <a:spcBef>
                <a:spcPts val="0"/>
              </a:spcBef>
              <a:defRPr sz="4242">
                <a:solidFill>
                  <a:schemeClr val="bg1"/>
                </a:solidFill>
              </a:defRPr>
            </a:lvl1pPr>
          </a:lstStyle>
          <a:p>
            <a:pPr lvl="0"/>
            <a:r>
              <a:rPr lang="de-DE" dirty="0"/>
              <a:t>Titel des Aushangs in zwei oder drei Zeilen – und mit Zusatz wenn wichtig.</a:t>
            </a:r>
          </a:p>
        </p:txBody>
      </p:sp>
      <p:sp>
        <p:nvSpPr>
          <p:cNvPr id="8" name="Datumsplatzhalter 3">
            <a:extLst>
              <a:ext uri="{FF2B5EF4-FFF2-40B4-BE49-F238E27FC236}">
                <a16:creationId xmlns:a16="http://schemas.microsoft.com/office/drawing/2014/main" id="{5CFD76F1-D1B3-3C4A-938C-DE795D8E521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719847" y="14138758"/>
            <a:ext cx="1236908" cy="516327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r">
              <a:defRPr sz="1556" b="1">
                <a:solidFill>
                  <a:schemeClr val="tx1"/>
                </a:solidFill>
              </a:defRPr>
            </a:lvl1pPr>
          </a:lstStyle>
          <a:p>
            <a:fld id="{8F9B8BB8-5C78-8241-B01B-5A43D5E069AB}" type="datetime1">
              <a:rPr lang="de-DE" smtClean="0"/>
              <a:pPr/>
              <a:t>06.07.2023</a:t>
            </a:fld>
            <a:endParaRPr lang="de-DE"/>
          </a:p>
        </p:txBody>
      </p:sp>
      <p:sp>
        <p:nvSpPr>
          <p:cNvPr id="9" name="Fußzeilenplatzhalter 4">
            <a:extLst>
              <a:ext uri="{FF2B5EF4-FFF2-40B4-BE49-F238E27FC236}">
                <a16:creationId xmlns:a16="http://schemas.microsoft.com/office/drawing/2014/main" id="{2659E47B-481E-B74A-93C6-71C15923628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35061" y="14138758"/>
            <a:ext cx="7984783" cy="516327"/>
          </a:xfrm>
          <a:prstGeom prst="rect">
            <a:avLst/>
          </a:prstGeom>
        </p:spPr>
        <p:txBody>
          <a:bodyPr vert="horz" lIns="0" tIns="0" rIns="0" bIns="0" rtlCol="0" anchor="t"/>
          <a:lstStyle>
            <a:lvl1pPr algn="l">
              <a:defRPr sz="1556" b="1">
                <a:solidFill>
                  <a:schemeClr val="accent1"/>
                </a:solidFill>
              </a:defRPr>
            </a:lvl1pPr>
          </a:lstStyle>
          <a:p>
            <a:r>
              <a:rPr lang="de-DE"/>
              <a:t>Sie haben Fragen?  </a:t>
            </a:r>
          </a:p>
          <a:p>
            <a:r>
              <a:rPr lang="de-DE"/>
              <a:t>Meike Muster | Sekreteriat | +49 000 000-0 | meike.muster@srh.de</a:t>
            </a:r>
            <a:endParaRPr lang="de-DE" dirty="0"/>
          </a:p>
        </p:txBody>
      </p:sp>
      <p:sp>
        <p:nvSpPr>
          <p:cNvPr id="10" name="Bildplatzhalter 9">
            <a:extLst>
              <a:ext uri="{FF2B5EF4-FFF2-40B4-BE49-F238E27FC236}">
                <a16:creationId xmlns:a16="http://schemas.microsoft.com/office/drawing/2014/main" id="{51F9D2AF-416A-0244-BF07-0E97197824D1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735061" y="748612"/>
            <a:ext cx="9221689" cy="4826104"/>
          </a:xfrm>
          <a:noFill/>
          <a:ln>
            <a:noFill/>
          </a:ln>
        </p:spPr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4816704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00" userDrawn="1">
          <p15:clr>
            <a:srgbClr val="FBAE40"/>
          </p15:clr>
        </p15:guide>
        <p15:guide id="2" orient="horz" pos="2182" userDrawn="1">
          <p15:clr>
            <a:srgbClr val="FBAE40"/>
          </p15:clr>
        </p15:guide>
        <p15:guide id="3" orient="horz" pos="3520" userDrawn="1">
          <p15:clr>
            <a:srgbClr val="FBAE40"/>
          </p15:clr>
        </p15:guide>
        <p15:guide id="4" orient="horz" pos="3742" userDrawn="1">
          <p15:clr>
            <a:srgbClr val="FBAE40"/>
          </p15:clr>
        </p15:guide>
        <p15:guide id="5" pos="690" userDrawn="1">
          <p15:clr>
            <a:srgbClr val="FBAE40"/>
          </p15:clr>
        </p15:guide>
        <p15:guide id="6" pos="6062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läche_HL_Weiss_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hteck 4">
            <a:extLst>
              <a:ext uri="{FF2B5EF4-FFF2-40B4-BE49-F238E27FC236}">
                <a16:creationId xmlns:a16="http://schemas.microsoft.com/office/drawing/2014/main" id="{101FFCEF-7EA6-FF4F-899A-70EAD8D091B4}"/>
              </a:ext>
            </a:extLst>
          </p:cNvPr>
          <p:cNvSpPr/>
          <p:nvPr userDrawn="1"/>
        </p:nvSpPr>
        <p:spPr>
          <a:xfrm>
            <a:off x="735061" y="748612"/>
            <a:ext cx="9238276" cy="482610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3599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35061" y="5966215"/>
            <a:ext cx="9221689" cy="7781033"/>
          </a:xfrm>
        </p:spPr>
        <p:txBody>
          <a:bodyPr lIns="0" tIns="0" rIns="0" bIns="0"/>
          <a:lstStyle>
            <a:lvl1pPr>
              <a:defRPr sz="1980"/>
            </a:lvl1pPr>
            <a:lvl2pPr>
              <a:buFont typeface=".Lucida Grande UI Regular"/>
              <a:buChar char="―"/>
              <a:defRPr sz="1980"/>
            </a:lvl2pPr>
            <a:lvl3pPr>
              <a:buClr>
                <a:schemeClr val="accent1"/>
              </a:buClr>
              <a:defRPr sz="1838"/>
            </a:lvl3pPr>
            <a:lvl4pPr>
              <a:buClr>
                <a:schemeClr val="accent1"/>
              </a:buClr>
              <a:defRPr sz="1838"/>
            </a:lvl4pPr>
            <a:lvl5pPr>
              <a:buClr>
                <a:schemeClr val="accent1"/>
              </a:buClr>
              <a:defRPr sz="1838"/>
            </a:lvl5pPr>
          </a:lstStyle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8F05BA9-B6AC-A248-AAD0-CD4A01D803D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118541" y="2710717"/>
            <a:ext cx="5597314" cy="612853"/>
          </a:xfrm>
        </p:spPr>
        <p:txBody>
          <a:bodyPr lIns="0" tIns="0" rIns="0" bIns="0" anchor="b"/>
          <a:lstStyle>
            <a:lvl1pPr>
              <a:defRPr sz="2263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SRH Angebotsname</a:t>
            </a:r>
          </a:p>
        </p:txBody>
      </p:sp>
      <p:sp>
        <p:nvSpPr>
          <p:cNvPr id="26" name="Textplatzhalter 25">
            <a:extLst>
              <a:ext uri="{FF2B5EF4-FFF2-40B4-BE49-F238E27FC236}">
                <a16:creationId xmlns:a16="http://schemas.microsoft.com/office/drawing/2014/main" id="{879D9191-B7C5-7F49-8933-FAE3F978B00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118540" y="3493527"/>
            <a:ext cx="8454731" cy="1814818"/>
          </a:xfrm>
        </p:spPr>
        <p:txBody>
          <a:bodyPr lIns="0" tIns="0" rIns="0" bIns="0" anchor="t"/>
          <a:lstStyle>
            <a:lvl1pPr>
              <a:spcBef>
                <a:spcPts val="0"/>
              </a:spcBef>
              <a:defRPr sz="4242">
                <a:solidFill>
                  <a:schemeClr val="bg1"/>
                </a:solidFill>
              </a:defRPr>
            </a:lvl1pPr>
          </a:lstStyle>
          <a:p>
            <a:pPr lvl="0"/>
            <a:r>
              <a:rPr lang="de-DE" dirty="0"/>
              <a:t>Titel des Aushangs in zwei oder drei Zeilen – und mit Zusatz wenn wichtig.</a:t>
            </a:r>
          </a:p>
        </p:txBody>
      </p:sp>
      <p:sp>
        <p:nvSpPr>
          <p:cNvPr id="8" name="Datumsplatzhalter 3">
            <a:extLst>
              <a:ext uri="{FF2B5EF4-FFF2-40B4-BE49-F238E27FC236}">
                <a16:creationId xmlns:a16="http://schemas.microsoft.com/office/drawing/2014/main" id="{5CFD76F1-D1B3-3C4A-938C-DE795D8E521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719847" y="14138758"/>
            <a:ext cx="1236908" cy="516327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r">
              <a:defRPr sz="1556" b="1">
                <a:solidFill>
                  <a:schemeClr val="tx1"/>
                </a:solidFill>
              </a:defRPr>
            </a:lvl1pPr>
          </a:lstStyle>
          <a:p>
            <a:fld id="{498E2237-7CCC-7041-BDB4-3691E37CEB23}" type="datetime1">
              <a:rPr lang="de-DE" smtClean="0"/>
              <a:pPr/>
              <a:t>06.07.2023</a:t>
            </a:fld>
            <a:endParaRPr lang="de-DE" dirty="0"/>
          </a:p>
        </p:txBody>
      </p:sp>
      <p:sp>
        <p:nvSpPr>
          <p:cNvPr id="9" name="Fußzeilenplatzhalter 4">
            <a:extLst>
              <a:ext uri="{FF2B5EF4-FFF2-40B4-BE49-F238E27FC236}">
                <a16:creationId xmlns:a16="http://schemas.microsoft.com/office/drawing/2014/main" id="{2659E47B-481E-B74A-93C6-71C15923628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35061" y="14138758"/>
            <a:ext cx="7984783" cy="516327"/>
          </a:xfrm>
          <a:prstGeom prst="rect">
            <a:avLst/>
          </a:prstGeom>
        </p:spPr>
        <p:txBody>
          <a:bodyPr vert="horz" lIns="0" tIns="0" rIns="0" bIns="0" rtlCol="0" anchor="t"/>
          <a:lstStyle>
            <a:lvl1pPr algn="l">
              <a:defRPr sz="1556" b="1">
                <a:solidFill>
                  <a:schemeClr val="accent1"/>
                </a:solidFill>
              </a:defRPr>
            </a:lvl1pPr>
          </a:lstStyle>
          <a:p>
            <a:r>
              <a:rPr lang="de-DE"/>
              <a:t>Sie haben Fragen?  </a:t>
            </a:r>
          </a:p>
          <a:p>
            <a:r>
              <a:rPr lang="de-DE"/>
              <a:t>Meike Muster | Sekreteriat | +49 000 000-0 | meike.muster@srh.de</a:t>
            </a:r>
            <a:endParaRPr lang="de-DE" dirty="0"/>
          </a:p>
        </p:txBody>
      </p:sp>
      <p:pic>
        <p:nvPicPr>
          <p:cNvPr id="11" name="Grafik 10">
            <a:extLst>
              <a:ext uri="{FF2B5EF4-FFF2-40B4-BE49-F238E27FC236}">
                <a16:creationId xmlns:a16="http://schemas.microsoft.com/office/drawing/2014/main" id="{2C4A41E3-B643-4B40-B7B3-EEFCAED3960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1118542" y="1191354"/>
            <a:ext cx="1344533" cy="10319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078299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90" userDrawn="1">
          <p15:clr>
            <a:srgbClr val="FBAE40"/>
          </p15:clr>
        </p15:guide>
        <p15:guide id="2" pos="6033" userDrawn="1">
          <p15:clr>
            <a:srgbClr val="FBAE40"/>
          </p15:clr>
        </p15:guide>
        <p15:guide id="3" orient="horz" pos="2100" userDrawn="1">
          <p15:clr>
            <a:srgbClr val="FBAE40"/>
          </p15:clr>
        </p15:guide>
        <p15:guide id="4" orient="horz" pos="2182" userDrawn="1">
          <p15:clr>
            <a:srgbClr val="FBAE40"/>
          </p15:clr>
        </p15:guide>
        <p15:guide id="5" orient="horz" pos="3736" userDrawn="1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Fläche_HL_Weiss_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hteck 4">
            <a:extLst>
              <a:ext uri="{FF2B5EF4-FFF2-40B4-BE49-F238E27FC236}">
                <a16:creationId xmlns:a16="http://schemas.microsoft.com/office/drawing/2014/main" id="{101FFCEF-7EA6-FF4F-899A-70EAD8D091B4}"/>
              </a:ext>
            </a:extLst>
          </p:cNvPr>
          <p:cNvSpPr/>
          <p:nvPr userDrawn="1"/>
        </p:nvSpPr>
        <p:spPr>
          <a:xfrm>
            <a:off x="735061" y="748613"/>
            <a:ext cx="9238276" cy="1299863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3599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5675" y="5966215"/>
            <a:ext cx="8482502" cy="7781033"/>
          </a:xfrm>
        </p:spPr>
        <p:txBody>
          <a:bodyPr lIns="0" tIns="0" rIns="0" bIns="0"/>
          <a:lstStyle>
            <a:lvl1pPr>
              <a:defRPr sz="1980"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buFont typeface=".Lucida Grande UI Regular"/>
              <a:buChar char="―"/>
              <a:defRPr sz="1980">
                <a:solidFill>
                  <a:schemeClr val="bg1"/>
                </a:solidFill>
              </a:defRPr>
            </a:lvl2pPr>
            <a:lvl3pPr>
              <a:buClr>
                <a:schemeClr val="accent1"/>
              </a:buClr>
              <a:defRPr sz="1838"/>
            </a:lvl3pPr>
            <a:lvl4pPr>
              <a:buClr>
                <a:schemeClr val="accent1"/>
              </a:buClr>
              <a:defRPr sz="1838"/>
            </a:lvl4pPr>
            <a:lvl5pPr>
              <a:buClr>
                <a:schemeClr val="accent1"/>
              </a:buClr>
              <a:defRPr sz="1838"/>
            </a:lvl5pPr>
          </a:lstStyle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8F05BA9-B6AC-A248-AAD0-CD4A01D803D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118541" y="2710717"/>
            <a:ext cx="5597314" cy="612853"/>
          </a:xfrm>
        </p:spPr>
        <p:txBody>
          <a:bodyPr lIns="0" tIns="0" rIns="0" bIns="0" anchor="b"/>
          <a:lstStyle>
            <a:lvl1pPr>
              <a:defRPr sz="2263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SRH Angebotsname</a:t>
            </a:r>
          </a:p>
        </p:txBody>
      </p:sp>
      <p:sp>
        <p:nvSpPr>
          <p:cNvPr id="26" name="Textplatzhalter 25">
            <a:extLst>
              <a:ext uri="{FF2B5EF4-FFF2-40B4-BE49-F238E27FC236}">
                <a16:creationId xmlns:a16="http://schemas.microsoft.com/office/drawing/2014/main" id="{879D9191-B7C5-7F49-8933-FAE3F978B00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118540" y="3493527"/>
            <a:ext cx="8454731" cy="1814818"/>
          </a:xfrm>
        </p:spPr>
        <p:txBody>
          <a:bodyPr lIns="0" tIns="0" rIns="0" bIns="0" anchor="t"/>
          <a:lstStyle>
            <a:lvl1pPr>
              <a:spcBef>
                <a:spcPts val="0"/>
              </a:spcBef>
              <a:defRPr sz="4242">
                <a:solidFill>
                  <a:schemeClr val="bg1"/>
                </a:solidFill>
              </a:defRPr>
            </a:lvl1pPr>
          </a:lstStyle>
          <a:p>
            <a:pPr lvl="0"/>
            <a:r>
              <a:rPr lang="de-DE" dirty="0"/>
              <a:t>Titel des Aushangs in zwei oder drei Zeilen – und mit Zusatz wenn wichtig.</a:t>
            </a:r>
          </a:p>
        </p:txBody>
      </p:sp>
      <p:sp>
        <p:nvSpPr>
          <p:cNvPr id="8" name="Datumsplatzhalter 3">
            <a:extLst>
              <a:ext uri="{FF2B5EF4-FFF2-40B4-BE49-F238E27FC236}">
                <a16:creationId xmlns:a16="http://schemas.microsoft.com/office/drawing/2014/main" id="{5CFD76F1-D1B3-3C4A-938C-DE795D8E521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719847" y="14138758"/>
            <a:ext cx="1236908" cy="516327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r">
              <a:defRPr sz="1556" b="1">
                <a:solidFill>
                  <a:schemeClr val="tx1"/>
                </a:solidFill>
              </a:defRPr>
            </a:lvl1pPr>
          </a:lstStyle>
          <a:p>
            <a:fld id="{498E2237-7CCC-7041-BDB4-3691E37CEB23}" type="datetime1">
              <a:rPr lang="de-DE" smtClean="0"/>
              <a:pPr/>
              <a:t>06.07.2023</a:t>
            </a:fld>
            <a:endParaRPr lang="de-DE" dirty="0"/>
          </a:p>
        </p:txBody>
      </p:sp>
      <p:sp>
        <p:nvSpPr>
          <p:cNvPr id="9" name="Fußzeilenplatzhalter 4">
            <a:extLst>
              <a:ext uri="{FF2B5EF4-FFF2-40B4-BE49-F238E27FC236}">
                <a16:creationId xmlns:a16="http://schemas.microsoft.com/office/drawing/2014/main" id="{2659E47B-481E-B74A-93C6-71C15923628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35061" y="14138758"/>
            <a:ext cx="7984783" cy="516327"/>
          </a:xfrm>
          <a:prstGeom prst="rect">
            <a:avLst/>
          </a:prstGeom>
        </p:spPr>
        <p:txBody>
          <a:bodyPr vert="horz" lIns="0" tIns="0" rIns="0" bIns="0" rtlCol="0" anchor="t"/>
          <a:lstStyle>
            <a:lvl1pPr algn="l">
              <a:defRPr sz="1556" b="1">
                <a:solidFill>
                  <a:schemeClr val="tx1"/>
                </a:solidFill>
              </a:defRPr>
            </a:lvl1pPr>
          </a:lstStyle>
          <a:p>
            <a:r>
              <a:rPr lang="de-DE"/>
              <a:t>Sie haben Fragen?  </a:t>
            </a:r>
          </a:p>
          <a:p>
            <a:r>
              <a:rPr lang="de-DE"/>
              <a:t>Meike Muster | Sekreteriat | +49 000 000-0 | meike.muster@srh.de</a:t>
            </a:r>
            <a:endParaRPr lang="de-DE" dirty="0"/>
          </a:p>
        </p:txBody>
      </p:sp>
      <p:pic>
        <p:nvPicPr>
          <p:cNvPr id="11" name="Grafik 10">
            <a:extLst>
              <a:ext uri="{FF2B5EF4-FFF2-40B4-BE49-F238E27FC236}">
                <a16:creationId xmlns:a16="http://schemas.microsoft.com/office/drawing/2014/main" id="{2C4A41E3-B643-4B40-B7B3-EEFCAED3960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1118542" y="1191354"/>
            <a:ext cx="1344533" cy="10319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504023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90" userDrawn="1">
          <p15:clr>
            <a:srgbClr val="FBAE40"/>
          </p15:clr>
        </p15:guide>
        <p15:guide id="2" pos="6033" userDrawn="1">
          <p15:clr>
            <a:srgbClr val="FBAE40"/>
          </p15:clr>
        </p15:guide>
        <p15:guide id="3" orient="horz" pos="2100" userDrawn="1">
          <p15:clr>
            <a:srgbClr val="FBAE40"/>
          </p15:clr>
        </p15:guide>
        <p15:guide id="4" orient="horz" pos="2182" userDrawn="1">
          <p15:clr>
            <a:srgbClr val="FBAE40"/>
          </p15:clr>
        </p15:guide>
        <p15:guide id="5" orient="horz" pos="3736" userDrawn="1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L_Orange_Text_1-spalti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35061" y="5467145"/>
            <a:ext cx="9221689" cy="8280109"/>
          </a:xfrm>
        </p:spPr>
        <p:txBody>
          <a:bodyPr lIns="0" tIns="0" rIns="0" bIns="0"/>
          <a:lstStyle>
            <a:lvl1pPr>
              <a:defRPr sz="1980">
                <a:latin typeface="SRH Text" panose="020B0503020204020204" pitchFamily="34" charset="0"/>
                <a:ea typeface="SRH Text" panose="020B0503020204020204" pitchFamily="34" charset="0"/>
                <a:cs typeface="SRH Text" panose="020B0503020204020204" pitchFamily="34" charset="0"/>
              </a:defRPr>
            </a:lvl1pPr>
            <a:lvl2pPr marL="449038" indent="-426582">
              <a:tabLst/>
              <a:defRPr sz="1980"/>
            </a:lvl2pPr>
            <a:lvl3pPr>
              <a:buClr>
                <a:schemeClr val="accent1"/>
              </a:buClr>
              <a:defRPr sz="2828"/>
            </a:lvl3pPr>
            <a:lvl4pPr>
              <a:buClr>
                <a:schemeClr val="accent1"/>
              </a:buClr>
              <a:defRPr sz="2828"/>
            </a:lvl4pPr>
            <a:lvl5pPr>
              <a:buClr>
                <a:schemeClr val="accent1"/>
              </a:buClr>
              <a:defRPr sz="2828"/>
            </a:lvl5pPr>
          </a:lstStyle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</p:txBody>
      </p:sp>
      <p:sp>
        <p:nvSpPr>
          <p:cNvPr id="26" name="Textplatzhalter 25">
            <a:extLst>
              <a:ext uri="{FF2B5EF4-FFF2-40B4-BE49-F238E27FC236}">
                <a16:creationId xmlns:a16="http://schemas.microsoft.com/office/drawing/2014/main" id="{879D9191-B7C5-7F49-8933-FAE3F978B00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735061" y="2853386"/>
            <a:ext cx="9221689" cy="2222252"/>
          </a:xfrm>
        </p:spPr>
        <p:txBody>
          <a:bodyPr lIns="0" tIns="0" rIns="0" bIns="0" anchor="t"/>
          <a:lstStyle>
            <a:lvl1pPr>
              <a:lnSpc>
                <a:spcPct val="100000"/>
              </a:lnSpc>
              <a:spcBef>
                <a:spcPts val="0"/>
              </a:spcBef>
              <a:defRPr sz="4242">
                <a:solidFill>
                  <a:schemeClr val="accent1"/>
                </a:solidFill>
              </a:defRPr>
            </a:lvl1pPr>
          </a:lstStyle>
          <a:p>
            <a:pPr lvl="0"/>
            <a:r>
              <a:rPr lang="de-DE" dirty="0"/>
              <a:t>Titel des Aushangs in zwei oder drei Zeilen – und mit Zusatz wenn wichtig.</a:t>
            </a:r>
          </a:p>
        </p:txBody>
      </p:sp>
      <p:sp>
        <p:nvSpPr>
          <p:cNvPr id="7" name="Textplatzhalter 11">
            <a:extLst>
              <a:ext uri="{FF2B5EF4-FFF2-40B4-BE49-F238E27FC236}">
                <a16:creationId xmlns:a16="http://schemas.microsoft.com/office/drawing/2014/main" id="{E7A033D5-F6A9-6A42-A703-2859805A697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735061" y="2121387"/>
            <a:ext cx="5527020" cy="521977"/>
          </a:xfrm>
        </p:spPr>
        <p:txBody>
          <a:bodyPr lIns="0" tIns="0" rIns="0" bIns="0" anchor="b"/>
          <a:lstStyle>
            <a:lvl1pPr>
              <a:defRPr sz="2263">
                <a:solidFill>
                  <a:schemeClr val="accent1"/>
                </a:solidFill>
              </a:defRPr>
            </a:lvl1pPr>
          </a:lstStyle>
          <a:p>
            <a:pPr lvl="0"/>
            <a:r>
              <a:rPr lang="de-DE" dirty="0"/>
              <a:t>SRH Angebotsname</a:t>
            </a:r>
          </a:p>
        </p:txBody>
      </p:sp>
      <p:sp>
        <p:nvSpPr>
          <p:cNvPr id="8" name="Freihandform: Form 11">
            <a:extLst>
              <a:ext uri="{FF2B5EF4-FFF2-40B4-BE49-F238E27FC236}">
                <a16:creationId xmlns:a16="http://schemas.microsoft.com/office/drawing/2014/main" id="{CD2C4739-4CAF-484B-8BAA-81B8D4B1F3C6}"/>
              </a:ext>
            </a:extLst>
          </p:cNvPr>
          <p:cNvSpPr/>
          <p:nvPr userDrawn="1"/>
        </p:nvSpPr>
        <p:spPr>
          <a:xfrm>
            <a:off x="682900" y="510716"/>
            <a:ext cx="1341251" cy="1037692"/>
          </a:xfrm>
          <a:custGeom>
            <a:avLst/>
            <a:gdLst>
              <a:gd name="connsiteX0" fmla="*/ 619905 w 948335"/>
              <a:gd name="connsiteY0" fmla="*/ 599045 h 733815"/>
              <a:gd name="connsiteX1" fmla="*/ 708360 w 948335"/>
              <a:gd name="connsiteY1" fmla="*/ 599045 h 733815"/>
              <a:gd name="connsiteX2" fmla="*/ 708360 w 948335"/>
              <a:gd name="connsiteY2" fmla="*/ 175 h 733815"/>
              <a:gd name="connsiteX3" fmla="*/ 619905 w 948335"/>
              <a:gd name="connsiteY3" fmla="*/ 175 h 733815"/>
              <a:gd name="connsiteX4" fmla="*/ 619905 w 948335"/>
              <a:gd name="connsiteY4" fmla="*/ 599045 h 733815"/>
              <a:gd name="connsiteX5" fmla="*/ 811823 w 948335"/>
              <a:gd name="connsiteY5" fmla="*/ 196963 h 733815"/>
              <a:gd name="connsiteX6" fmla="*/ 753805 w 948335"/>
              <a:gd name="connsiteY6" fmla="*/ 199399 h 733815"/>
              <a:gd name="connsiteX7" fmla="*/ 753805 w 948335"/>
              <a:gd name="connsiteY7" fmla="*/ 281323 h 733815"/>
              <a:gd name="connsiteX8" fmla="*/ 860105 w 948335"/>
              <a:gd name="connsiteY8" fmla="*/ 364907 h 733815"/>
              <a:gd name="connsiteX9" fmla="*/ 860105 w 948335"/>
              <a:gd name="connsiteY9" fmla="*/ 599045 h 733815"/>
              <a:gd name="connsiteX10" fmla="*/ 948560 w 948335"/>
              <a:gd name="connsiteY10" fmla="*/ 599045 h 733815"/>
              <a:gd name="connsiteX11" fmla="*/ 948560 w 948335"/>
              <a:gd name="connsiteY11" fmla="*/ 353981 h 733815"/>
              <a:gd name="connsiteX12" fmla="*/ 811823 w 948335"/>
              <a:gd name="connsiteY12" fmla="*/ 196963 h 733815"/>
              <a:gd name="connsiteX13" fmla="*/ 208777 w 948335"/>
              <a:gd name="connsiteY13" fmla="*/ 199800 h 733815"/>
              <a:gd name="connsiteX14" fmla="*/ 72849 w 948335"/>
              <a:gd name="connsiteY14" fmla="*/ 366560 h 733815"/>
              <a:gd name="connsiteX15" fmla="*/ 72849 w 948335"/>
              <a:gd name="connsiteY15" fmla="*/ 567022 h 733815"/>
              <a:gd name="connsiteX16" fmla="*/ 225 w 948335"/>
              <a:gd name="connsiteY16" fmla="*/ 651830 h 733815"/>
              <a:gd name="connsiteX17" fmla="*/ 225 w 948335"/>
              <a:gd name="connsiteY17" fmla="*/ 732932 h 733815"/>
              <a:gd name="connsiteX18" fmla="*/ 25376 w 948335"/>
              <a:gd name="connsiteY18" fmla="*/ 733742 h 733815"/>
              <a:gd name="connsiteX19" fmla="*/ 161297 w 948335"/>
              <a:gd name="connsiteY19" fmla="*/ 566989 h 733815"/>
              <a:gd name="connsiteX20" fmla="*/ 161297 w 948335"/>
              <a:gd name="connsiteY20" fmla="*/ 366527 h 733815"/>
              <a:gd name="connsiteX21" fmla="*/ 233520 w 948335"/>
              <a:gd name="connsiteY21" fmla="*/ 281732 h 733815"/>
              <a:gd name="connsiteX22" fmla="*/ 233520 w 948335"/>
              <a:gd name="connsiteY22" fmla="*/ 200209 h 733815"/>
              <a:gd name="connsiteX23" fmla="*/ 208777 w 948335"/>
              <a:gd name="connsiteY23" fmla="*/ 199800 h 733815"/>
              <a:gd name="connsiteX24" fmla="*/ 480210 w 948335"/>
              <a:gd name="connsiteY24" fmla="*/ 199800 h 733815"/>
              <a:gd name="connsiteX25" fmla="*/ 344283 w 948335"/>
              <a:gd name="connsiteY25" fmla="*/ 366560 h 733815"/>
              <a:gd name="connsiteX26" fmla="*/ 344283 w 948335"/>
              <a:gd name="connsiteY26" fmla="*/ 599045 h 733815"/>
              <a:gd name="connsiteX27" fmla="*/ 432731 w 948335"/>
              <a:gd name="connsiteY27" fmla="*/ 599045 h 733815"/>
              <a:gd name="connsiteX28" fmla="*/ 432731 w 948335"/>
              <a:gd name="connsiteY28" fmla="*/ 366527 h 733815"/>
              <a:gd name="connsiteX29" fmla="*/ 505362 w 948335"/>
              <a:gd name="connsiteY29" fmla="*/ 281732 h 733815"/>
              <a:gd name="connsiteX30" fmla="*/ 505362 w 948335"/>
              <a:gd name="connsiteY30" fmla="*/ 200209 h 733815"/>
              <a:gd name="connsiteX31" fmla="*/ 480210 w 948335"/>
              <a:gd name="connsiteY31" fmla="*/ 199800 h 7338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948335" h="733815">
                <a:moveTo>
                  <a:pt x="619905" y="599045"/>
                </a:moveTo>
                <a:lnTo>
                  <a:pt x="708360" y="599045"/>
                </a:lnTo>
                <a:lnTo>
                  <a:pt x="708360" y="175"/>
                </a:lnTo>
                <a:lnTo>
                  <a:pt x="619905" y="175"/>
                </a:lnTo>
                <a:lnTo>
                  <a:pt x="619905" y="599045"/>
                </a:lnTo>
                <a:close/>
                <a:moveTo>
                  <a:pt x="811823" y="196963"/>
                </a:moveTo>
                <a:cubicBezTo>
                  <a:pt x="795196" y="196154"/>
                  <a:pt x="774500" y="196963"/>
                  <a:pt x="753805" y="199399"/>
                </a:cubicBezTo>
                <a:lnTo>
                  <a:pt x="753805" y="281323"/>
                </a:lnTo>
                <a:cubicBezTo>
                  <a:pt x="831702" y="281323"/>
                  <a:pt x="860105" y="292732"/>
                  <a:pt x="860105" y="364907"/>
                </a:cubicBezTo>
                <a:lnTo>
                  <a:pt x="860105" y="599045"/>
                </a:lnTo>
                <a:lnTo>
                  <a:pt x="948560" y="599045"/>
                </a:lnTo>
                <a:lnTo>
                  <a:pt x="948560" y="353981"/>
                </a:lnTo>
                <a:cubicBezTo>
                  <a:pt x="948560" y="263505"/>
                  <a:pt x="897033" y="200209"/>
                  <a:pt x="811823" y="196963"/>
                </a:cubicBezTo>
                <a:close/>
                <a:moveTo>
                  <a:pt x="208777" y="199800"/>
                </a:moveTo>
                <a:cubicBezTo>
                  <a:pt x="114634" y="204671"/>
                  <a:pt x="72849" y="267152"/>
                  <a:pt x="72849" y="366560"/>
                </a:cubicBezTo>
                <a:lnTo>
                  <a:pt x="72849" y="567022"/>
                </a:lnTo>
                <a:cubicBezTo>
                  <a:pt x="72849" y="625455"/>
                  <a:pt x="61073" y="650613"/>
                  <a:pt x="225" y="651830"/>
                </a:cubicBezTo>
                <a:lnTo>
                  <a:pt x="225" y="732932"/>
                </a:lnTo>
                <a:cubicBezTo>
                  <a:pt x="7525" y="734156"/>
                  <a:pt x="19288" y="734156"/>
                  <a:pt x="25376" y="733742"/>
                </a:cubicBezTo>
                <a:cubicBezTo>
                  <a:pt x="119907" y="728068"/>
                  <a:pt x="161297" y="665179"/>
                  <a:pt x="161297" y="566989"/>
                </a:cubicBezTo>
                <a:lnTo>
                  <a:pt x="161297" y="366527"/>
                </a:lnTo>
                <a:cubicBezTo>
                  <a:pt x="161297" y="307693"/>
                  <a:pt x="172257" y="282943"/>
                  <a:pt x="233520" y="281732"/>
                </a:cubicBezTo>
                <a:lnTo>
                  <a:pt x="233520" y="200209"/>
                </a:lnTo>
                <a:cubicBezTo>
                  <a:pt x="226622" y="199399"/>
                  <a:pt x="214859" y="199399"/>
                  <a:pt x="208777" y="199800"/>
                </a:cubicBezTo>
                <a:close/>
                <a:moveTo>
                  <a:pt x="480210" y="199800"/>
                </a:moveTo>
                <a:cubicBezTo>
                  <a:pt x="386483" y="204671"/>
                  <a:pt x="344283" y="267560"/>
                  <a:pt x="344283" y="366560"/>
                </a:cubicBezTo>
                <a:lnTo>
                  <a:pt x="344283" y="599045"/>
                </a:lnTo>
                <a:lnTo>
                  <a:pt x="432731" y="599045"/>
                </a:lnTo>
                <a:lnTo>
                  <a:pt x="432731" y="366527"/>
                </a:lnTo>
                <a:cubicBezTo>
                  <a:pt x="432731" y="308094"/>
                  <a:pt x="444507" y="282943"/>
                  <a:pt x="505362" y="281732"/>
                </a:cubicBezTo>
                <a:lnTo>
                  <a:pt x="505362" y="200209"/>
                </a:lnTo>
                <a:cubicBezTo>
                  <a:pt x="498055" y="199399"/>
                  <a:pt x="486292" y="199399"/>
                  <a:pt x="480210" y="199800"/>
                </a:cubicBezTo>
                <a:close/>
              </a:path>
            </a:pathLst>
          </a:custGeom>
          <a:solidFill>
            <a:schemeClr val="accent1"/>
          </a:solidFill>
          <a:ln w="6638" cap="flat">
            <a:noFill/>
            <a:prstDash val="solid"/>
            <a:round/>
          </a:ln>
        </p:spPr>
        <p:txBody>
          <a:bodyPr rtlCol="0" anchor="ctr"/>
          <a:lstStyle/>
          <a:p>
            <a:endParaRPr lang="de-DE" sz="3599"/>
          </a:p>
        </p:txBody>
      </p:sp>
      <p:sp>
        <p:nvSpPr>
          <p:cNvPr id="9" name="Datumsplatzhalter 3">
            <a:extLst>
              <a:ext uri="{FF2B5EF4-FFF2-40B4-BE49-F238E27FC236}">
                <a16:creationId xmlns:a16="http://schemas.microsoft.com/office/drawing/2014/main" id="{83BF30C9-1760-BF45-BEC4-F7E2969E885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719847" y="14138758"/>
            <a:ext cx="1236908" cy="516327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r">
              <a:defRPr sz="1556" b="1">
                <a:solidFill>
                  <a:schemeClr val="tx1"/>
                </a:solidFill>
              </a:defRPr>
            </a:lvl1pPr>
          </a:lstStyle>
          <a:p>
            <a:fld id="{1ECA4788-BA19-4C40-B7B8-D5A3C61D4016}" type="datetime1">
              <a:rPr lang="de-DE" smtClean="0"/>
              <a:pPr/>
              <a:t>06.07.2023</a:t>
            </a:fld>
            <a:endParaRPr lang="de-DE" dirty="0"/>
          </a:p>
        </p:txBody>
      </p:sp>
      <p:sp>
        <p:nvSpPr>
          <p:cNvPr id="10" name="Fußzeilenplatzhalter 4">
            <a:extLst>
              <a:ext uri="{FF2B5EF4-FFF2-40B4-BE49-F238E27FC236}">
                <a16:creationId xmlns:a16="http://schemas.microsoft.com/office/drawing/2014/main" id="{DB84BC52-9ABF-8B4F-9B7E-98A9E174BD7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35061" y="14138758"/>
            <a:ext cx="7984783" cy="516327"/>
          </a:xfrm>
          <a:prstGeom prst="rect">
            <a:avLst/>
          </a:prstGeom>
        </p:spPr>
        <p:txBody>
          <a:bodyPr vert="horz" lIns="0" tIns="0" rIns="0" bIns="0" rtlCol="0" anchor="t"/>
          <a:lstStyle>
            <a:lvl1pPr algn="l">
              <a:defRPr sz="1556" b="1">
                <a:solidFill>
                  <a:schemeClr val="accent1"/>
                </a:solidFill>
              </a:defRPr>
            </a:lvl1pPr>
          </a:lstStyle>
          <a:p>
            <a:r>
              <a:rPr lang="de-DE" dirty="0"/>
              <a:t>Sie haben Fragen? </a:t>
            </a:r>
          </a:p>
          <a:p>
            <a:r>
              <a:rPr lang="de-DE" dirty="0"/>
              <a:t>Meike Muster | </a:t>
            </a:r>
            <a:r>
              <a:rPr lang="de-DE" dirty="0" err="1"/>
              <a:t>Sekreteriat</a:t>
            </a:r>
            <a:r>
              <a:rPr lang="de-DE" dirty="0"/>
              <a:t> | +49 000 000-0 | </a:t>
            </a:r>
            <a:r>
              <a:rPr lang="de-DE" dirty="0" err="1"/>
              <a:t>meike.muster@srh.de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93378164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70" userDrawn="1">
          <p15:clr>
            <a:srgbClr val="FBAE40"/>
          </p15:clr>
        </p15:guide>
        <p15:guide id="2" orient="horz" pos="1780" userDrawn="1">
          <p15:clr>
            <a:srgbClr val="FBAE40"/>
          </p15:clr>
        </p15:guide>
        <p15:guide id="3" orient="horz" pos="3424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L_Orange_Text_2-spalti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35061" y="5467145"/>
            <a:ext cx="9221689" cy="8280109"/>
          </a:xfrm>
        </p:spPr>
        <p:txBody>
          <a:bodyPr lIns="0" tIns="0" rIns="0" bIns="0" numCol="2" spcCol="360000"/>
          <a:lstStyle>
            <a:lvl1pPr>
              <a:defRPr sz="1980">
                <a:latin typeface="SRH Text" panose="020B0503020204020204" pitchFamily="34" charset="0"/>
                <a:ea typeface="SRH Text" panose="020B0503020204020204" pitchFamily="34" charset="0"/>
                <a:cs typeface="SRH Text" panose="020B0503020204020204" pitchFamily="34" charset="0"/>
              </a:defRPr>
            </a:lvl1pPr>
            <a:lvl2pPr marL="449038" indent="-426582">
              <a:tabLst/>
              <a:defRPr sz="1980"/>
            </a:lvl2pPr>
            <a:lvl3pPr>
              <a:buClr>
                <a:schemeClr val="accent1"/>
              </a:buClr>
              <a:defRPr sz="2828"/>
            </a:lvl3pPr>
            <a:lvl4pPr>
              <a:buClr>
                <a:schemeClr val="accent1"/>
              </a:buClr>
              <a:defRPr sz="2828"/>
            </a:lvl4pPr>
            <a:lvl5pPr>
              <a:buClr>
                <a:schemeClr val="accent1"/>
              </a:buClr>
              <a:defRPr sz="2828"/>
            </a:lvl5pPr>
          </a:lstStyle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</p:txBody>
      </p:sp>
      <p:sp>
        <p:nvSpPr>
          <p:cNvPr id="26" name="Textplatzhalter 25">
            <a:extLst>
              <a:ext uri="{FF2B5EF4-FFF2-40B4-BE49-F238E27FC236}">
                <a16:creationId xmlns:a16="http://schemas.microsoft.com/office/drawing/2014/main" id="{879D9191-B7C5-7F49-8933-FAE3F978B00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735061" y="2853386"/>
            <a:ext cx="9221689" cy="2222252"/>
          </a:xfrm>
        </p:spPr>
        <p:txBody>
          <a:bodyPr lIns="0" tIns="0" rIns="0" bIns="0" anchor="t"/>
          <a:lstStyle>
            <a:lvl1pPr>
              <a:lnSpc>
                <a:spcPct val="100000"/>
              </a:lnSpc>
              <a:spcBef>
                <a:spcPts val="0"/>
              </a:spcBef>
              <a:defRPr sz="4242">
                <a:solidFill>
                  <a:schemeClr val="accent1"/>
                </a:solidFill>
              </a:defRPr>
            </a:lvl1pPr>
          </a:lstStyle>
          <a:p>
            <a:pPr lvl="0"/>
            <a:r>
              <a:rPr lang="de-DE" dirty="0"/>
              <a:t>Titel des Aushangs in zwei oder drei Zeilen – und mit Zusatz wenn wichtig.</a:t>
            </a:r>
          </a:p>
        </p:txBody>
      </p:sp>
      <p:sp>
        <p:nvSpPr>
          <p:cNvPr id="7" name="Textplatzhalter 11">
            <a:extLst>
              <a:ext uri="{FF2B5EF4-FFF2-40B4-BE49-F238E27FC236}">
                <a16:creationId xmlns:a16="http://schemas.microsoft.com/office/drawing/2014/main" id="{E7A033D5-F6A9-6A42-A703-2859805A697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735061" y="2121387"/>
            <a:ext cx="5527020" cy="521977"/>
          </a:xfrm>
        </p:spPr>
        <p:txBody>
          <a:bodyPr lIns="0" tIns="0" rIns="0" bIns="0" anchor="b"/>
          <a:lstStyle>
            <a:lvl1pPr>
              <a:defRPr sz="2263">
                <a:solidFill>
                  <a:schemeClr val="accent1"/>
                </a:solidFill>
              </a:defRPr>
            </a:lvl1pPr>
          </a:lstStyle>
          <a:p>
            <a:pPr lvl="0"/>
            <a:r>
              <a:rPr lang="de-DE" dirty="0"/>
              <a:t>SRH Angebotsname</a:t>
            </a:r>
          </a:p>
        </p:txBody>
      </p:sp>
      <p:sp>
        <p:nvSpPr>
          <p:cNvPr id="8" name="Freihandform: Form 11">
            <a:extLst>
              <a:ext uri="{FF2B5EF4-FFF2-40B4-BE49-F238E27FC236}">
                <a16:creationId xmlns:a16="http://schemas.microsoft.com/office/drawing/2014/main" id="{CD2C4739-4CAF-484B-8BAA-81B8D4B1F3C6}"/>
              </a:ext>
            </a:extLst>
          </p:cNvPr>
          <p:cNvSpPr/>
          <p:nvPr userDrawn="1"/>
        </p:nvSpPr>
        <p:spPr>
          <a:xfrm>
            <a:off x="682900" y="510716"/>
            <a:ext cx="1341251" cy="1037692"/>
          </a:xfrm>
          <a:custGeom>
            <a:avLst/>
            <a:gdLst>
              <a:gd name="connsiteX0" fmla="*/ 619905 w 948335"/>
              <a:gd name="connsiteY0" fmla="*/ 599045 h 733815"/>
              <a:gd name="connsiteX1" fmla="*/ 708360 w 948335"/>
              <a:gd name="connsiteY1" fmla="*/ 599045 h 733815"/>
              <a:gd name="connsiteX2" fmla="*/ 708360 w 948335"/>
              <a:gd name="connsiteY2" fmla="*/ 175 h 733815"/>
              <a:gd name="connsiteX3" fmla="*/ 619905 w 948335"/>
              <a:gd name="connsiteY3" fmla="*/ 175 h 733815"/>
              <a:gd name="connsiteX4" fmla="*/ 619905 w 948335"/>
              <a:gd name="connsiteY4" fmla="*/ 599045 h 733815"/>
              <a:gd name="connsiteX5" fmla="*/ 811823 w 948335"/>
              <a:gd name="connsiteY5" fmla="*/ 196963 h 733815"/>
              <a:gd name="connsiteX6" fmla="*/ 753805 w 948335"/>
              <a:gd name="connsiteY6" fmla="*/ 199399 h 733815"/>
              <a:gd name="connsiteX7" fmla="*/ 753805 w 948335"/>
              <a:gd name="connsiteY7" fmla="*/ 281323 h 733815"/>
              <a:gd name="connsiteX8" fmla="*/ 860105 w 948335"/>
              <a:gd name="connsiteY8" fmla="*/ 364907 h 733815"/>
              <a:gd name="connsiteX9" fmla="*/ 860105 w 948335"/>
              <a:gd name="connsiteY9" fmla="*/ 599045 h 733815"/>
              <a:gd name="connsiteX10" fmla="*/ 948560 w 948335"/>
              <a:gd name="connsiteY10" fmla="*/ 599045 h 733815"/>
              <a:gd name="connsiteX11" fmla="*/ 948560 w 948335"/>
              <a:gd name="connsiteY11" fmla="*/ 353981 h 733815"/>
              <a:gd name="connsiteX12" fmla="*/ 811823 w 948335"/>
              <a:gd name="connsiteY12" fmla="*/ 196963 h 733815"/>
              <a:gd name="connsiteX13" fmla="*/ 208777 w 948335"/>
              <a:gd name="connsiteY13" fmla="*/ 199800 h 733815"/>
              <a:gd name="connsiteX14" fmla="*/ 72849 w 948335"/>
              <a:gd name="connsiteY14" fmla="*/ 366560 h 733815"/>
              <a:gd name="connsiteX15" fmla="*/ 72849 w 948335"/>
              <a:gd name="connsiteY15" fmla="*/ 567022 h 733815"/>
              <a:gd name="connsiteX16" fmla="*/ 225 w 948335"/>
              <a:gd name="connsiteY16" fmla="*/ 651830 h 733815"/>
              <a:gd name="connsiteX17" fmla="*/ 225 w 948335"/>
              <a:gd name="connsiteY17" fmla="*/ 732932 h 733815"/>
              <a:gd name="connsiteX18" fmla="*/ 25376 w 948335"/>
              <a:gd name="connsiteY18" fmla="*/ 733742 h 733815"/>
              <a:gd name="connsiteX19" fmla="*/ 161297 w 948335"/>
              <a:gd name="connsiteY19" fmla="*/ 566989 h 733815"/>
              <a:gd name="connsiteX20" fmla="*/ 161297 w 948335"/>
              <a:gd name="connsiteY20" fmla="*/ 366527 h 733815"/>
              <a:gd name="connsiteX21" fmla="*/ 233520 w 948335"/>
              <a:gd name="connsiteY21" fmla="*/ 281732 h 733815"/>
              <a:gd name="connsiteX22" fmla="*/ 233520 w 948335"/>
              <a:gd name="connsiteY22" fmla="*/ 200209 h 733815"/>
              <a:gd name="connsiteX23" fmla="*/ 208777 w 948335"/>
              <a:gd name="connsiteY23" fmla="*/ 199800 h 733815"/>
              <a:gd name="connsiteX24" fmla="*/ 480210 w 948335"/>
              <a:gd name="connsiteY24" fmla="*/ 199800 h 733815"/>
              <a:gd name="connsiteX25" fmla="*/ 344283 w 948335"/>
              <a:gd name="connsiteY25" fmla="*/ 366560 h 733815"/>
              <a:gd name="connsiteX26" fmla="*/ 344283 w 948335"/>
              <a:gd name="connsiteY26" fmla="*/ 599045 h 733815"/>
              <a:gd name="connsiteX27" fmla="*/ 432731 w 948335"/>
              <a:gd name="connsiteY27" fmla="*/ 599045 h 733815"/>
              <a:gd name="connsiteX28" fmla="*/ 432731 w 948335"/>
              <a:gd name="connsiteY28" fmla="*/ 366527 h 733815"/>
              <a:gd name="connsiteX29" fmla="*/ 505362 w 948335"/>
              <a:gd name="connsiteY29" fmla="*/ 281732 h 733815"/>
              <a:gd name="connsiteX30" fmla="*/ 505362 w 948335"/>
              <a:gd name="connsiteY30" fmla="*/ 200209 h 733815"/>
              <a:gd name="connsiteX31" fmla="*/ 480210 w 948335"/>
              <a:gd name="connsiteY31" fmla="*/ 199800 h 7338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948335" h="733815">
                <a:moveTo>
                  <a:pt x="619905" y="599045"/>
                </a:moveTo>
                <a:lnTo>
                  <a:pt x="708360" y="599045"/>
                </a:lnTo>
                <a:lnTo>
                  <a:pt x="708360" y="175"/>
                </a:lnTo>
                <a:lnTo>
                  <a:pt x="619905" y="175"/>
                </a:lnTo>
                <a:lnTo>
                  <a:pt x="619905" y="599045"/>
                </a:lnTo>
                <a:close/>
                <a:moveTo>
                  <a:pt x="811823" y="196963"/>
                </a:moveTo>
                <a:cubicBezTo>
                  <a:pt x="795196" y="196154"/>
                  <a:pt x="774500" y="196963"/>
                  <a:pt x="753805" y="199399"/>
                </a:cubicBezTo>
                <a:lnTo>
                  <a:pt x="753805" y="281323"/>
                </a:lnTo>
                <a:cubicBezTo>
                  <a:pt x="831702" y="281323"/>
                  <a:pt x="860105" y="292732"/>
                  <a:pt x="860105" y="364907"/>
                </a:cubicBezTo>
                <a:lnTo>
                  <a:pt x="860105" y="599045"/>
                </a:lnTo>
                <a:lnTo>
                  <a:pt x="948560" y="599045"/>
                </a:lnTo>
                <a:lnTo>
                  <a:pt x="948560" y="353981"/>
                </a:lnTo>
                <a:cubicBezTo>
                  <a:pt x="948560" y="263505"/>
                  <a:pt x="897033" y="200209"/>
                  <a:pt x="811823" y="196963"/>
                </a:cubicBezTo>
                <a:close/>
                <a:moveTo>
                  <a:pt x="208777" y="199800"/>
                </a:moveTo>
                <a:cubicBezTo>
                  <a:pt x="114634" y="204671"/>
                  <a:pt x="72849" y="267152"/>
                  <a:pt x="72849" y="366560"/>
                </a:cubicBezTo>
                <a:lnTo>
                  <a:pt x="72849" y="567022"/>
                </a:lnTo>
                <a:cubicBezTo>
                  <a:pt x="72849" y="625455"/>
                  <a:pt x="61073" y="650613"/>
                  <a:pt x="225" y="651830"/>
                </a:cubicBezTo>
                <a:lnTo>
                  <a:pt x="225" y="732932"/>
                </a:lnTo>
                <a:cubicBezTo>
                  <a:pt x="7525" y="734156"/>
                  <a:pt x="19288" y="734156"/>
                  <a:pt x="25376" y="733742"/>
                </a:cubicBezTo>
                <a:cubicBezTo>
                  <a:pt x="119907" y="728068"/>
                  <a:pt x="161297" y="665179"/>
                  <a:pt x="161297" y="566989"/>
                </a:cubicBezTo>
                <a:lnTo>
                  <a:pt x="161297" y="366527"/>
                </a:lnTo>
                <a:cubicBezTo>
                  <a:pt x="161297" y="307693"/>
                  <a:pt x="172257" y="282943"/>
                  <a:pt x="233520" y="281732"/>
                </a:cubicBezTo>
                <a:lnTo>
                  <a:pt x="233520" y="200209"/>
                </a:lnTo>
                <a:cubicBezTo>
                  <a:pt x="226622" y="199399"/>
                  <a:pt x="214859" y="199399"/>
                  <a:pt x="208777" y="199800"/>
                </a:cubicBezTo>
                <a:close/>
                <a:moveTo>
                  <a:pt x="480210" y="199800"/>
                </a:moveTo>
                <a:cubicBezTo>
                  <a:pt x="386483" y="204671"/>
                  <a:pt x="344283" y="267560"/>
                  <a:pt x="344283" y="366560"/>
                </a:cubicBezTo>
                <a:lnTo>
                  <a:pt x="344283" y="599045"/>
                </a:lnTo>
                <a:lnTo>
                  <a:pt x="432731" y="599045"/>
                </a:lnTo>
                <a:lnTo>
                  <a:pt x="432731" y="366527"/>
                </a:lnTo>
                <a:cubicBezTo>
                  <a:pt x="432731" y="308094"/>
                  <a:pt x="444507" y="282943"/>
                  <a:pt x="505362" y="281732"/>
                </a:cubicBezTo>
                <a:lnTo>
                  <a:pt x="505362" y="200209"/>
                </a:lnTo>
                <a:cubicBezTo>
                  <a:pt x="498055" y="199399"/>
                  <a:pt x="486292" y="199399"/>
                  <a:pt x="480210" y="199800"/>
                </a:cubicBezTo>
                <a:close/>
              </a:path>
            </a:pathLst>
          </a:custGeom>
          <a:solidFill>
            <a:schemeClr val="accent1"/>
          </a:solidFill>
          <a:ln w="6638" cap="flat">
            <a:noFill/>
            <a:prstDash val="solid"/>
            <a:round/>
          </a:ln>
        </p:spPr>
        <p:txBody>
          <a:bodyPr rtlCol="0" anchor="ctr"/>
          <a:lstStyle/>
          <a:p>
            <a:endParaRPr lang="de-DE" sz="3599"/>
          </a:p>
        </p:txBody>
      </p:sp>
      <p:sp>
        <p:nvSpPr>
          <p:cNvPr id="11" name="Datumsplatzhalter 3">
            <a:extLst>
              <a:ext uri="{FF2B5EF4-FFF2-40B4-BE49-F238E27FC236}">
                <a16:creationId xmlns:a16="http://schemas.microsoft.com/office/drawing/2014/main" id="{855157B9-2648-FA49-930F-1A9FA35D504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719847" y="14138758"/>
            <a:ext cx="1236908" cy="516327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556" b="1">
                <a:solidFill>
                  <a:schemeClr val="tx1"/>
                </a:solidFill>
              </a:defRPr>
            </a:lvl1pPr>
          </a:lstStyle>
          <a:p>
            <a:fld id="{3F434A26-501D-6547-AA9F-44789D0BF6DB}" type="datetime1">
              <a:rPr lang="de-DE" smtClean="0"/>
              <a:pPr/>
              <a:t>06.07.2023</a:t>
            </a:fld>
            <a:endParaRPr lang="de-DE" dirty="0"/>
          </a:p>
        </p:txBody>
      </p:sp>
      <p:sp>
        <p:nvSpPr>
          <p:cNvPr id="12" name="Fußzeilenplatzhalter 4">
            <a:extLst>
              <a:ext uri="{FF2B5EF4-FFF2-40B4-BE49-F238E27FC236}">
                <a16:creationId xmlns:a16="http://schemas.microsoft.com/office/drawing/2014/main" id="{54B92B19-143F-144E-ACC6-7AE54DFC733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35061" y="14138758"/>
            <a:ext cx="7984783" cy="516327"/>
          </a:xfrm>
          <a:prstGeom prst="rect">
            <a:avLst/>
          </a:prstGeom>
        </p:spPr>
        <p:txBody>
          <a:bodyPr vert="horz" lIns="0" tIns="0" rIns="0" bIns="0" rtlCol="0" anchor="t"/>
          <a:lstStyle>
            <a:lvl1pPr algn="l">
              <a:defRPr sz="1556" b="1">
                <a:solidFill>
                  <a:schemeClr val="accent1"/>
                </a:solidFill>
              </a:defRPr>
            </a:lvl1pPr>
          </a:lstStyle>
          <a:p>
            <a:r>
              <a:rPr lang="de-DE"/>
              <a:t>Sie haben Fragen?  </a:t>
            </a:r>
          </a:p>
          <a:p>
            <a:r>
              <a:rPr lang="de-DE"/>
              <a:t>Meike Muster | Sekreteriat | +49 000 000-0 | meike.muster@srh.de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85106095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424" userDrawn="1">
          <p15:clr>
            <a:srgbClr val="FBAE40"/>
          </p15:clr>
        </p15:guide>
        <p15:guide id="2" orient="horz" pos="1780" userDrawn="1">
          <p15:clr>
            <a:srgbClr val="FBAE40"/>
          </p15:clr>
        </p15:guide>
        <p15:guide id="3" orient="horz" pos="167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35064" y="3221307"/>
            <a:ext cx="9221689" cy="2003265"/>
          </a:xfrm>
          <a:prstGeom prst="rect">
            <a:avLst/>
          </a:prstGeom>
        </p:spPr>
        <p:txBody>
          <a:bodyPr vert="horz" lIns="0" tIns="0" rIns="0" bIns="0" rtlCol="0" anchor="b">
            <a:normAutofit/>
          </a:bodyPr>
          <a:lstStyle/>
          <a:p>
            <a:r>
              <a:rPr lang="de-DE" dirty="0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5064" y="5966220"/>
            <a:ext cx="9221689" cy="7651700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1"/>
            <a:endParaRPr lang="de-DE" dirty="0"/>
          </a:p>
          <a:p>
            <a:pPr lvl="1"/>
            <a:endParaRPr lang="de-DE" dirty="0"/>
          </a:p>
        </p:txBody>
      </p:sp>
      <p:sp>
        <p:nvSpPr>
          <p:cNvPr id="20" name="Datumsplatzhalter 3">
            <a:extLst>
              <a:ext uri="{FF2B5EF4-FFF2-40B4-BE49-F238E27FC236}">
                <a16:creationId xmlns:a16="http://schemas.microsoft.com/office/drawing/2014/main" id="{15DB9E69-7D61-C040-A523-326816A99A3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719847" y="14138758"/>
            <a:ext cx="1236908" cy="516327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r">
              <a:defRPr sz="1556" b="1" i="0">
                <a:solidFill>
                  <a:schemeClr val="tx1"/>
                </a:solidFill>
                <a:latin typeface="SRH Text" panose="020B0503020204020204" pitchFamily="34" charset="0"/>
                <a:ea typeface="SRH Text" panose="020B0503020204020204" pitchFamily="34" charset="0"/>
                <a:cs typeface="SRH Text" panose="020B0503020204020204" pitchFamily="34" charset="0"/>
              </a:defRPr>
            </a:lvl1pPr>
          </a:lstStyle>
          <a:p>
            <a:fld id="{32F48A47-400D-1847-A93B-86CADA9EF9FA}" type="datetime1">
              <a:rPr lang="de-DE" smtClean="0"/>
              <a:pPr/>
              <a:t>06.07.2023</a:t>
            </a:fld>
            <a:endParaRPr lang="de-DE" dirty="0"/>
          </a:p>
        </p:txBody>
      </p:sp>
      <p:sp>
        <p:nvSpPr>
          <p:cNvPr id="21" name="Fußzeilenplatzhalter 4">
            <a:extLst>
              <a:ext uri="{FF2B5EF4-FFF2-40B4-BE49-F238E27FC236}">
                <a16:creationId xmlns:a16="http://schemas.microsoft.com/office/drawing/2014/main" id="{FADA715C-BCE7-E84E-B933-4711957F1BB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35061" y="14138758"/>
            <a:ext cx="7984783" cy="516327"/>
          </a:xfrm>
          <a:prstGeom prst="rect">
            <a:avLst/>
          </a:prstGeom>
        </p:spPr>
        <p:txBody>
          <a:bodyPr vert="horz" lIns="0" tIns="0" rIns="0" bIns="0" rtlCol="0" anchor="t"/>
          <a:lstStyle>
            <a:lvl1pPr algn="l">
              <a:defRPr sz="1556" b="1" i="0">
                <a:solidFill>
                  <a:schemeClr val="accent1"/>
                </a:solidFill>
                <a:latin typeface="SRH Text" panose="020B0503020204020204" pitchFamily="34" charset="0"/>
                <a:ea typeface="SRH Text" panose="020B0503020204020204" pitchFamily="34" charset="0"/>
                <a:cs typeface="SRH Text" panose="020B0503020204020204" pitchFamily="34" charset="0"/>
              </a:defRPr>
            </a:lvl1pPr>
          </a:lstStyle>
          <a:p>
            <a:r>
              <a:rPr lang="de-DE"/>
              <a:t>Sie haben Fragen? </a:t>
            </a:r>
          </a:p>
          <a:p>
            <a:r>
              <a:rPr lang="de-DE"/>
              <a:t>Meike Muster | Sekreteriat | +49 000 000-0 | meike.muster@srh.de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4447546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71" r:id="rId2"/>
    <p:sldLayoutId id="2147483670" r:id="rId3"/>
    <p:sldLayoutId id="2147483663" r:id="rId4"/>
    <p:sldLayoutId id="2147483669" r:id="rId5"/>
    <p:sldLayoutId id="2147483668" r:id="rId6"/>
    <p:sldLayoutId id="2147483672" r:id="rId7"/>
    <p:sldLayoutId id="2147483665" r:id="rId8"/>
    <p:sldLayoutId id="2147483667" r:id="rId9"/>
    <p:sldLayoutId id="2147483664" r:id="rId10"/>
  </p:sldLayoutIdLst>
  <p:hf sldNum="0" hdr="0" dt="0"/>
  <p:txStyles>
    <p:titleStyle>
      <a:lvl1pPr algn="l" defTabSz="1069105" rtl="0" eaLnBrk="1" latinLnBrk="0" hangingPunct="1">
        <a:lnSpc>
          <a:spcPct val="90000"/>
        </a:lnSpc>
        <a:spcBef>
          <a:spcPct val="0"/>
        </a:spcBef>
        <a:buNone/>
        <a:defRPr sz="4242" b="1" i="0" kern="1200">
          <a:solidFill>
            <a:schemeClr val="accent1"/>
          </a:solidFill>
          <a:latin typeface="SRH Headline" panose="020B0603020204020204" pitchFamily="34" charset="0"/>
          <a:ea typeface="SRH Headline" panose="020B0603020204020204" pitchFamily="34" charset="0"/>
          <a:cs typeface="SRH Headline" panose="020B0603020204020204" pitchFamily="34" charset="0"/>
        </a:defRPr>
      </a:lvl1pPr>
    </p:titleStyle>
    <p:bodyStyle>
      <a:lvl1pPr marL="0" indent="0" algn="l" defTabSz="1069105" rtl="0" eaLnBrk="1" latinLnBrk="0" hangingPunct="1">
        <a:lnSpc>
          <a:spcPct val="90000"/>
        </a:lnSpc>
        <a:spcBef>
          <a:spcPts val="1169"/>
        </a:spcBef>
        <a:buClr>
          <a:schemeClr val="accent1"/>
        </a:buClr>
        <a:buFont typeface=".Lucida Grande UI Regular"/>
        <a:buNone/>
        <a:tabLst/>
        <a:defRPr sz="1980" b="1" i="0" kern="1200">
          <a:solidFill>
            <a:schemeClr val="tx1"/>
          </a:solidFill>
          <a:latin typeface="SRH Headline" panose="020B0603020204020204" pitchFamily="34" charset="0"/>
          <a:ea typeface="SRH Headline" panose="020B0603020204020204" pitchFamily="34" charset="0"/>
          <a:cs typeface="SRH Headline" panose="020B0603020204020204" pitchFamily="34" charset="0"/>
        </a:defRPr>
      </a:lvl1pPr>
      <a:lvl2pPr marL="336775" indent="-314325" algn="l" defTabSz="1069105" rtl="0" eaLnBrk="1" latinLnBrk="0" hangingPunct="1">
        <a:lnSpc>
          <a:spcPct val="90000"/>
        </a:lnSpc>
        <a:spcBef>
          <a:spcPts val="584"/>
        </a:spcBef>
        <a:buClr>
          <a:schemeClr val="accent1"/>
        </a:buClr>
        <a:buFont typeface=".Lucida Grande UI Regular"/>
        <a:buChar char="―"/>
        <a:tabLst/>
        <a:defRPr sz="1980" b="0" i="0" kern="1200">
          <a:solidFill>
            <a:schemeClr val="tx1"/>
          </a:solidFill>
          <a:latin typeface="SRH Text" panose="020B0503020204020204" pitchFamily="34" charset="0"/>
          <a:ea typeface="SRH Text" panose="020B0503020204020204" pitchFamily="34" charset="0"/>
          <a:cs typeface="SRH Text" panose="020B0503020204020204" pitchFamily="34" charset="0"/>
        </a:defRPr>
      </a:lvl2pPr>
      <a:lvl3pPr marL="1336378" indent="-267276" algn="l" defTabSz="1069105" rtl="0" eaLnBrk="1" latinLnBrk="0" hangingPunct="1">
        <a:lnSpc>
          <a:spcPct val="90000"/>
        </a:lnSpc>
        <a:spcBef>
          <a:spcPts val="584"/>
        </a:spcBef>
        <a:buFont typeface=".Lucida Grande UI Regular"/>
        <a:buChar char="―"/>
        <a:defRPr sz="1697" b="0" i="0" kern="1200">
          <a:solidFill>
            <a:schemeClr val="tx1"/>
          </a:solidFill>
          <a:latin typeface="SRH Text" panose="020B0503020204020204" pitchFamily="34" charset="0"/>
          <a:ea typeface="SRH Text" panose="020B0503020204020204" pitchFamily="34" charset="0"/>
          <a:cs typeface="SRH Text" panose="020B0503020204020204" pitchFamily="34" charset="0"/>
        </a:defRPr>
      </a:lvl3pPr>
      <a:lvl4pPr marL="1870932" indent="-267276" algn="l" defTabSz="1069105" rtl="0" eaLnBrk="1" latinLnBrk="0" hangingPunct="1">
        <a:lnSpc>
          <a:spcPct val="90000"/>
        </a:lnSpc>
        <a:spcBef>
          <a:spcPts val="584"/>
        </a:spcBef>
        <a:buFont typeface=".Lucida Grande UI Regular"/>
        <a:buChar char="―"/>
        <a:defRPr sz="1697" b="0" i="0" kern="1200">
          <a:solidFill>
            <a:schemeClr val="tx1"/>
          </a:solidFill>
          <a:latin typeface="SRH Text" panose="020B0503020204020204" pitchFamily="34" charset="0"/>
          <a:ea typeface="SRH Text" panose="020B0503020204020204" pitchFamily="34" charset="0"/>
          <a:cs typeface="SRH Text" panose="020B0503020204020204" pitchFamily="34" charset="0"/>
        </a:defRPr>
      </a:lvl4pPr>
      <a:lvl5pPr marL="2405487" indent="-267276" algn="l" defTabSz="1069105" rtl="0" eaLnBrk="1" latinLnBrk="0" hangingPunct="1">
        <a:lnSpc>
          <a:spcPct val="90000"/>
        </a:lnSpc>
        <a:spcBef>
          <a:spcPts val="584"/>
        </a:spcBef>
        <a:buFont typeface=".Lucida Grande UI Regular"/>
        <a:buChar char="―"/>
        <a:defRPr sz="1697" b="0" i="0" kern="1200">
          <a:solidFill>
            <a:schemeClr val="tx1"/>
          </a:solidFill>
          <a:latin typeface="SRH Text" panose="020B0503020204020204" pitchFamily="34" charset="0"/>
          <a:ea typeface="SRH Text" panose="020B0503020204020204" pitchFamily="34" charset="0"/>
          <a:cs typeface="SRH Text" panose="020B0503020204020204" pitchFamily="34" charset="0"/>
        </a:defRPr>
      </a:lvl5pPr>
      <a:lvl6pPr marL="2940038" indent="-267276" algn="l" defTabSz="1069105" rtl="0" eaLnBrk="1" latinLnBrk="0" hangingPunct="1">
        <a:lnSpc>
          <a:spcPct val="90000"/>
        </a:lnSpc>
        <a:spcBef>
          <a:spcPts val="584"/>
        </a:spcBef>
        <a:buFont typeface="Arial" panose="020B0604020202020204" pitchFamily="34" charset="0"/>
        <a:buChar char="•"/>
        <a:defRPr sz="2104" kern="1200">
          <a:solidFill>
            <a:schemeClr val="tx1"/>
          </a:solidFill>
          <a:latin typeface="+mn-lt"/>
          <a:ea typeface="+mn-ea"/>
          <a:cs typeface="+mn-cs"/>
        </a:defRPr>
      </a:lvl6pPr>
      <a:lvl7pPr marL="3474592" indent="-267276" algn="l" defTabSz="1069105" rtl="0" eaLnBrk="1" latinLnBrk="0" hangingPunct="1">
        <a:lnSpc>
          <a:spcPct val="90000"/>
        </a:lnSpc>
        <a:spcBef>
          <a:spcPts val="584"/>
        </a:spcBef>
        <a:buFont typeface="Arial" panose="020B0604020202020204" pitchFamily="34" charset="0"/>
        <a:buChar char="•"/>
        <a:defRPr sz="2104" kern="1200">
          <a:solidFill>
            <a:schemeClr val="tx1"/>
          </a:solidFill>
          <a:latin typeface="+mn-lt"/>
          <a:ea typeface="+mn-ea"/>
          <a:cs typeface="+mn-cs"/>
        </a:defRPr>
      </a:lvl7pPr>
      <a:lvl8pPr marL="4009143" indent="-267276" algn="l" defTabSz="1069105" rtl="0" eaLnBrk="1" latinLnBrk="0" hangingPunct="1">
        <a:lnSpc>
          <a:spcPct val="90000"/>
        </a:lnSpc>
        <a:spcBef>
          <a:spcPts val="584"/>
        </a:spcBef>
        <a:buFont typeface="Arial" panose="020B0604020202020204" pitchFamily="34" charset="0"/>
        <a:buChar char="•"/>
        <a:defRPr sz="2104" kern="1200">
          <a:solidFill>
            <a:schemeClr val="tx1"/>
          </a:solidFill>
          <a:latin typeface="+mn-lt"/>
          <a:ea typeface="+mn-ea"/>
          <a:cs typeface="+mn-cs"/>
        </a:defRPr>
      </a:lvl8pPr>
      <a:lvl9pPr marL="4543701" indent="-267276" algn="l" defTabSz="1069105" rtl="0" eaLnBrk="1" latinLnBrk="0" hangingPunct="1">
        <a:lnSpc>
          <a:spcPct val="90000"/>
        </a:lnSpc>
        <a:spcBef>
          <a:spcPts val="584"/>
        </a:spcBef>
        <a:buFont typeface="Arial" panose="020B0604020202020204" pitchFamily="34" charset="0"/>
        <a:buChar char="•"/>
        <a:defRPr sz="210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69105" rtl="0" eaLnBrk="1" latinLnBrk="0" hangingPunct="1">
        <a:defRPr sz="2104" kern="1200">
          <a:solidFill>
            <a:schemeClr val="tx1"/>
          </a:solidFill>
          <a:latin typeface="+mn-lt"/>
          <a:ea typeface="+mn-ea"/>
          <a:cs typeface="+mn-cs"/>
        </a:defRPr>
      </a:lvl1pPr>
      <a:lvl2pPr marL="534548" algn="l" defTabSz="1069105" rtl="0" eaLnBrk="1" latinLnBrk="0" hangingPunct="1">
        <a:defRPr sz="2104" kern="1200">
          <a:solidFill>
            <a:schemeClr val="tx1"/>
          </a:solidFill>
          <a:latin typeface="+mn-lt"/>
          <a:ea typeface="+mn-ea"/>
          <a:cs typeface="+mn-cs"/>
        </a:defRPr>
      </a:lvl2pPr>
      <a:lvl3pPr marL="1069105" algn="l" defTabSz="1069105" rtl="0" eaLnBrk="1" latinLnBrk="0" hangingPunct="1">
        <a:defRPr sz="2104" kern="1200">
          <a:solidFill>
            <a:schemeClr val="tx1"/>
          </a:solidFill>
          <a:latin typeface="+mn-lt"/>
          <a:ea typeface="+mn-ea"/>
          <a:cs typeface="+mn-cs"/>
        </a:defRPr>
      </a:lvl3pPr>
      <a:lvl4pPr marL="1603657" algn="l" defTabSz="1069105" rtl="0" eaLnBrk="1" latinLnBrk="0" hangingPunct="1">
        <a:defRPr sz="2104" kern="1200">
          <a:solidFill>
            <a:schemeClr val="tx1"/>
          </a:solidFill>
          <a:latin typeface="+mn-lt"/>
          <a:ea typeface="+mn-ea"/>
          <a:cs typeface="+mn-cs"/>
        </a:defRPr>
      </a:lvl4pPr>
      <a:lvl5pPr marL="2138211" algn="l" defTabSz="1069105" rtl="0" eaLnBrk="1" latinLnBrk="0" hangingPunct="1">
        <a:defRPr sz="2104" kern="1200">
          <a:solidFill>
            <a:schemeClr val="tx1"/>
          </a:solidFill>
          <a:latin typeface="+mn-lt"/>
          <a:ea typeface="+mn-ea"/>
          <a:cs typeface="+mn-cs"/>
        </a:defRPr>
      </a:lvl5pPr>
      <a:lvl6pPr marL="2672764" algn="l" defTabSz="1069105" rtl="0" eaLnBrk="1" latinLnBrk="0" hangingPunct="1">
        <a:defRPr sz="2104" kern="1200">
          <a:solidFill>
            <a:schemeClr val="tx1"/>
          </a:solidFill>
          <a:latin typeface="+mn-lt"/>
          <a:ea typeface="+mn-ea"/>
          <a:cs typeface="+mn-cs"/>
        </a:defRPr>
      </a:lvl6pPr>
      <a:lvl7pPr marL="3207316" algn="l" defTabSz="1069105" rtl="0" eaLnBrk="1" latinLnBrk="0" hangingPunct="1">
        <a:defRPr sz="2104" kern="1200">
          <a:solidFill>
            <a:schemeClr val="tx1"/>
          </a:solidFill>
          <a:latin typeface="+mn-lt"/>
          <a:ea typeface="+mn-ea"/>
          <a:cs typeface="+mn-cs"/>
        </a:defRPr>
      </a:lvl7pPr>
      <a:lvl8pPr marL="3741868" algn="l" defTabSz="1069105" rtl="0" eaLnBrk="1" latinLnBrk="0" hangingPunct="1">
        <a:defRPr sz="2104" kern="1200">
          <a:solidFill>
            <a:schemeClr val="tx1"/>
          </a:solidFill>
          <a:latin typeface="+mn-lt"/>
          <a:ea typeface="+mn-ea"/>
          <a:cs typeface="+mn-cs"/>
        </a:defRPr>
      </a:lvl8pPr>
      <a:lvl9pPr marL="4276422" algn="l" defTabSz="1069105" rtl="0" eaLnBrk="1" latinLnBrk="0" hangingPunct="1">
        <a:defRPr sz="210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464" userDrawn="1">
          <p15:clr>
            <a:srgbClr val="A4A3A4"/>
          </p15:clr>
        </p15:guide>
        <p15:guide id="2" orient="horz" pos="8890" userDrawn="1">
          <p15:clr>
            <a:srgbClr val="A4A3A4"/>
          </p15:clr>
        </p15:guide>
        <p15:guide id="3" pos="448" userDrawn="1">
          <p15:clr>
            <a:srgbClr val="A4A3A4"/>
          </p15:clr>
        </p15:guide>
        <p15:guide id="4" pos="6282" userDrawn="1">
          <p15:clr>
            <a:srgbClr val="A4A3A4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Bildplatzhalter 7" descr="Ein Bild, das Person, Frau enthält.&#10;&#10;Automatisch generierte Beschreibung">
            <a:extLst>
              <a:ext uri="{FF2B5EF4-FFF2-40B4-BE49-F238E27FC236}">
                <a16:creationId xmlns:a16="http://schemas.microsoft.com/office/drawing/2014/main" id="{CF955957-9B03-9743-962A-1244B578EBCE}"/>
              </a:ext>
            </a:extLst>
          </p:cNvPr>
          <p:cNvPicPr>
            <a:picLocks noGrp="1" noChangeAspect="1"/>
          </p:cNvPicPr>
          <p:nvPr>
            <p:ph type="pic" sz="quarter" idx="10"/>
          </p:nvPr>
        </p:nvPicPr>
        <p:blipFill>
          <a:blip r:embed="rId2"/>
          <a:srcRect t="10635" b="10635"/>
          <a:stretch>
            <a:fillRect/>
          </a:stretch>
        </p:blipFill>
        <p:spPr/>
      </p:pic>
      <p:sp>
        <p:nvSpPr>
          <p:cNvPr id="25" name="Inhaltsplatzhalter 24">
            <a:extLst>
              <a:ext uri="{FF2B5EF4-FFF2-40B4-BE49-F238E27FC236}">
                <a16:creationId xmlns:a16="http://schemas.microsoft.com/office/drawing/2014/main" id="{76E27A03-DAC1-594D-903B-DD67A780B3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lnSpc>
                <a:spcPct val="100000"/>
              </a:lnSpc>
              <a:spcBef>
                <a:spcPts val="1131"/>
              </a:spcBef>
            </a:pPr>
            <a:r>
              <a:rPr lang="de-DE" dirty="0">
                <a:solidFill>
                  <a:schemeClr val="accent1"/>
                </a:solidFill>
              </a:rPr>
              <a:t>Sie stehen kurz vor dem Abschluss? Oder zweifeln am Studium? Oder haben Fragen zum Arbeitsmarkt?</a:t>
            </a:r>
          </a:p>
          <a:p>
            <a:pPr>
              <a:lnSpc>
                <a:spcPct val="100000"/>
              </a:lnSpc>
              <a:spcBef>
                <a:spcPts val="1131"/>
              </a:spcBef>
            </a:pPr>
            <a:r>
              <a:rPr lang="de-DE" b="0" dirty="0">
                <a:latin typeface="SRH Text" panose="020B0503020204020204" pitchFamily="34" charset="0"/>
                <a:ea typeface="SRH Text" panose="020B0503020204020204" pitchFamily="34" charset="0"/>
                <a:cs typeface="SRH Text" panose="020B0503020204020204" pitchFamily="34" charset="0"/>
              </a:rPr>
              <a:t>Die Agentur für Arbeit bietet Ihnen Unterstützung zu folgenden Themen direkt an der SRH Hochschule Heidelberg:</a:t>
            </a:r>
          </a:p>
          <a:p>
            <a:pPr marL="342900" indent="-342900">
              <a:lnSpc>
                <a:spcPct val="100000"/>
              </a:lnSpc>
              <a:spcBef>
                <a:spcPts val="1131"/>
              </a:spcBef>
              <a:buFont typeface="Symbol" panose="05050102010706020507" pitchFamily="18" charset="2"/>
              <a:buChar char="-"/>
            </a:pPr>
            <a:r>
              <a:rPr lang="de-DE" b="0" dirty="0">
                <a:latin typeface="SRH Text" panose="020B0503020204020204" pitchFamily="34" charset="0"/>
                <a:ea typeface="SRH Text" panose="020B0503020204020204" pitchFamily="34" charset="0"/>
                <a:cs typeface="SRH Text" panose="020B0503020204020204" pitchFamily="34" charset="0"/>
              </a:rPr>
              <a:t>Bewerbermappen-Check </a:t>
            </a:r>
          </a:p>
          <a:p>
            <a:pPr marL="342900" indent="-342900">
              <a:lnSpc>
                <a:spcPct val="100000"/>
              </a:lnSpc>
              <a:spcBef>
                <a:spcPts val="1131"/>
              </a:spcBef>
              <a:buFont typeface="Symbol" panose="05050102010706020507" pitchFamily="18" charset="2"/>
              <a:buChar char="-"/>
            </a:pPr>
            <a:r>
              <a:rPr lang="de-DE" b="0" dirty="0">
                <a:latin typeface="SRH Text" panose="020B0503020204020204" pitchFamily="34" charset="0"/>
                <a:ea typeface="SRH Text" panose="020B0503020204020204" pitchFamily="34" charset="0"/>
                <a:cs typeface="SRH Text" panose="020B0503020204020204" pitchFamily="34" charset="0"/>
              </a:rPr>
              <a:t>Beratung zu Studien- und Berufswahl</a:t>
            </a:r>
          </a:p>
          <a:p>
            <a:pPr marL="342900" indent="-342900">
              <a:lnSpc>
                <a:spcPct val="100000"/>
              </a:lnSpc>
              <a:spcBef>
                <a:spcPts val="1131"/>
              </a:spcBef>
              <a:buFont typeface="Symbol" panose="05050102010706020507" pitchFamily="18" charset="2"/>
              <a:buChar char="-"/>
            </a:pPr>
            <a:r>
              <a:rPr lang="de-DE" b="0" dirty="0">
                <a:latin typeface="SRH Text" panose="020B0503020204020204" pitchFamily="34" charset="0"/>
                <a:ea typeface="SRH Text" panose="020B0503020204020204" pitchFamily="34" charset="0"/>
                <a:cs typeface="SRH Text" panose="020B0503020204020204" pitchFamily="34" charset="0"/>
              </a:rPr>
              <a:t>Entscheidungshilfen</a:t>
            </a:r>
          </a:p>
          <a:p>
            <a:pPr marL="342900" indent="-342900">
              <a:lnSpc>
                <a:spcPct val="100000"/>
              </a:lnSpc>
              <a:spcBef>
                <a:spcPts val="1131"/>
              </a:spcBef>
              <a:buFont typeface="Symbol" panose="05050102010706020507" pitchFamily="18" charset="2"/>
              <a:buChar char="-"/>
            </a:pPr>
            <a:r>
              <a:rPr lang="de-DE" b="0" dirty="0">
                <a:latin typeface="SRH Text" panose="020B0503020204020204" pitchFamily="34" charset="0"/>
                <a:ea typeface="SRH Text" panose="020B0503020204020204" pitchFamily="34" charset="0"/>
                <a:cs typeface="SRH Text" panose="020B0503020204020204" pitchFamily="34" charset="0"/>
              </a:rPr>
              <a:t>Berufliche Beratung und Karriereplanung</a:t>
            </a:r>
          </a:p>
          <a:p>
            <a:pPr marL="342900" indent="-342900">
              <a:lnSpc>
                <a:spcPct val="100000"/>
              </a:lnSpc>
              <a:spcBef>
                <a:spcPts val="1131"/>
              </a:spcBef>
              <a:buFont typeface="Symbol" panose="05050102010706020507" pitchFamily="18" charset="2"/>
              <a:buChar char="-"/>
            </a:pPr>
            <a:r>
              <a:rPr lang="de-DE" b="0" dirty="0">
                <a:latin typeface="SRH Text" panose="020B0503020204020204" pitchFamily="34" charset="0"/>
                <a:ea typeface="SRH Text" panose="020B0503020204020204" pitchFamily="34" charset="0"/>
                <a:cs typeface="SRH Text" panose="020B0503020204020204" pitchFamily="34" charset="0"/>
              </a:rPr>
              <a:t>Arbeitsmarktinformationen</a:t>
            </a:r>
          </a:p>
          <a:p>
            <a:pPr marL="342900" indent="-342900">
              <a:lnSpc>
                <a:spcPct val="100000"/>
              </a:lnSpc>
              <a:spcBef>
                <a:spcPts val="1131"/>
              </a:spcBef>
              <a:buFont typeface="Symbol" panose="05050102010706020507" pitchFamily="18" charset="2"/>
              <a:buChar char="-"/>
            </a:pPr>
            <a:r>
              <a:rPr lang="de-DE" b="0" dirty="0">
                <a:latin typeface="SRH Text" panose="020B0503020204020204" pitchFamily="34" charset="0"/>
                <a:ea typeface="SRH Text" panose="020B0503020204020204" pitchFamily="34" charset="0"/>
                <a:cs typeface="SRH Text" panose="020B0503020204020204" pitchFamily="34" charset="0"/>
              </a:rPr>
              <a:t>Strategien bei Stellensuche und Bewerbung</a:t>
            </a:r>
          </a:p>
          <a:p>
            <a:pPr marL="342900" indent="-342900">
              <a:lnSpc>
                <a:spcPct val="100000"/>
              </a:lnSpc>
              <a:spcBef>
                <a:spcPts val="1131"/>
              </a:spcBef>
              <a:buFont typeface="Symbol" panose="05050102010706020507" pitchFamily="18" charset="2"/>
              <a:buChar char="-"/>
            </a:pPr>
            <a:r>
              <a:rPr lang="de-DE" b="0" dirty="0">
                <a:latin typeface="SRH Text" panose="020B0503020204020204" pitchFamily="34" charset="0"/>
                <a:ea typeface="SRH Text" panose="020B0503020204020204" pitchFamily="34" charset="0"/>
                <a:cs typeface="SRH Text" panose="020B0503020204020204" pitchFamily="34" charset="0"/>
              </a:rPr>
              <a:t>Unterstützung beim Berufseinstieg</a:t>
            </a:r>
          </a:p>
          <a:p>
            <a:pPr marL="342900" indent="-342900">
              <a:lnSpc>
                <a:spcPct val="100000"/>
              </a:lnSpc>
              <a:spcBef>
                <a:spcPts val="1131"/>
              </a:spcBef>
              <a:buFont typeface="Symbol" panose="05050102010706020507" pitchFamily="18" charset="2"/>
              <a:buChar char="-"/>
            </a:pPr>
            <a:r>
              <a:rPr lang="de-DE" b="0" dirty="0">
                <a:latin typeface="SRH Text" panose="020B0503020204020204" pitchFamily="34" charset="0"/>
                <a:ea typeface="SRH Text" panose="020B0503020204020204" pitchFamily="34" charset="0"/>
                <a:cs typeface="SRH Text" panose="020B0503020204020204" pitchFamily="34" charset="0"/>
              </a:rPr>
              <a:t>Qualifizierung und Weiterbildung</a:t>
            </a:r>
          </a:p>
          <a:p>
            <a:pPr marL="342900" indent="-342900">
              <a:lnSpc>
                <a:spcPct val="100000"/>
              </a:lnSpc>
              <a:spcBef>
                <a:spcPts val="1131"/>
              </a:spcBef>
              <a:buFont typeface="Symbol" panose="05050102010706020507" pitchFamily="18" charset="2"/>
              <a:buChar char="-"/>
            </a:pPr>
            <a:r>
              <a:rPr lang="de-DE" b="0" dirty="0">
                <a:latin typeface="SRH Text" panose="020B0503020204020204" pitchFamily="34" charset="0"/>
                <a:ea typeface="SRH Text" panose="020B0503020204020204" pitchFamily="34" charset="0"/>
                <a:cs typeface="SRH Text" panose="020B0503020204020204" pitchFamily="34" charset="0"/>
              </a:rPr>
              <a:t>Vermittlung in Arbeit</a:t>
            </a:r>
          </a:p>
          <a:p>
            <a:pPr>
              <a:lnSpc>
                <a:spcPct val="100000"/>
              </a:lnSpc>
              <a:spcBef>
                <a:spcPts val="1131"/>
              </a:spcBef>
            </a:pPr>
            <a:br>
              <a:rPr lang="de-DE" dirty="0">
                <a:solidFill>
                  <a:schemeClr val="accent1"/>
                </a:solidFill>
              </a:rPr>
            </a:br>
            <a:r>
              <a:rPr lang="de-DE" dirty="0">
                <a:solidFill>
                  <a:schemeClr val="accent1"/>
                </a:solidFill>
              </a:rPr>
              <a:t>Termin</a:t>
            </a:r>
          </a:p>
          <a:p>
            <a:pPr marL="342900" indent="-342900">
              <a:lnSpc>
                <a:spcPct val="100000"/>
              </a:lnSpc>
              <a:spcBef>
                <a:spcPts val="1131"/>
              </a:spcBef>
              <a:buFont typeface="Symbol" panose="05050102010706020507" pitchFamily="18" charset="2"/>
              <a:buChar char="-"/>
            </a:pPr>
            <a:r>
              <a:rPr lang="de-DE" dirty="0">
                <a:solidFill>
                  <a:schemeClr val="accent1"/>
                </a:solidFill>
                <a:latin typeface="SRH Text" panose="020B0503020204020204" pitchFamily="34" charset="0"/>
                <a:ea typeface="SRH Text" panose="020B0503020204020204" pitchFamily="34" charset="0"/>
                <a:cs typeface="SRH Text" panose="020B0503020204020204" pitchFamily="34" charset="0"/>
              </a:rPr>
              <a:t>13.07.2023</a:t>
            </a:r>
            <a:r>
              <a:rPr lang="de-DE" b="0" dirty="0">
                <a:latin typeface="SRH Text" panose="020B0503020204020204" pitchFamily="34" charset="0"/>
                <a:ea typeface="SRH Text" panose="020B0503020204020204" pitchFamily="34" charset="0"/>
                <a:cs typeface="SRH Text" panose="020B0503020204020204" pitchFamily="34" charset="0"/>
              </a:rPr>
              <a:t> I </a:t>
            </a:r>
            <a:r>
              <a:rPr lang="de-DE" dirty="0">
                <a:solidFill>
                  <a:schemeClr val="accent1"/>
                </a:solidFill>
                <a:latin typeface="SRH Text" panose="020B0503020204020204" pitchFamily="34" charset="0"/>
                <a:ea typeface="SRH Text" panose="020B0503020204020204" pitchFamily="34" charset="0"/>
                <a:cs typeface="SRH Text" panose="020B0503020204020204" pitchFamily="34" charset="0"/>
              </a:rPr>
              <a:t>10:00 bis 12:00 </a:t>
            </a:r>
            <a:r>
              <a:rPr lang="de-DE" b="0" dirty="0">
                <a:latin typeface="SRH Text" panose="020B0503020204020204" pitchFamily="34" charset="0"/>
                <a:ea typeface="SRH Text" panose="020B0503020204020204" pitchFamily="34" charset="0"/>
                <a:cs typeface="SRH Text" panose="020B0503020204020204" pitchFamily="34" charset="0"/>
              </a:rPr>
              <a:t>I </a:t>
            </a:r>
            <a:r>
              <a:rPr lang="de-DE" dirty="0">
                <a:solidFill>
                  <a:schemeClr val="accent1"/>
                </a:solidFill>
                <a:latin typeface="SRH Text" panose="020B0503020204020204" pitchFamily="34" charset="0"/>
                <a:ea typeface="SRH Text" panose="020B0503020204020204" pitchFamily="34" charset="0"/>
                <a:cs typeface="SRH Text" panose="020B0503020204020204" pitchFamily="34" charset="0"/>
              </a:rPr>
              <a:t>T32</a:t>
            </a:r>
            <a:r>
              <a:rPr lang="de-DE" b="0" dirty="0">
                <a:latin typeface="SRH Text" panose="020B0503020204020204" pitchFamily="34" charset="0"/>
                <a:ea typeface="SRH Text" panose="020B0503020204020204" pitchFamily="34" charset="0"/>
                <a:cs typeface="SRH Text" panose="020B0503020204020204" pitchFamily="34" charset="0"/>
              </a:rPr>
              <a:t> – Seminarraum, siehe Plakat an der Tür</a:t>
            </a:r>
          </a:p>
          <a:p>
            <a:pPr marL="342900" indent="-342900">
              <a:lnSpc>
                <a:spcPct val="100000"/>
              </a:lnSpc>
              <a:spcBef>
                <a:spcPts val="1131"/>
              </a:spcBef>
              <a:buFont typeface="Symbol" panose="05050102010706020507" pitchFamily="18" charset="2"/>
              <a:buChar char="-"/>
            </a:pPr>
            <a:r>
              <a:rPr lang="de-DE" b="0" dirty="0">
                <a:latin typeface="SRH Text" panose="020B0503020204020204" pitchFamily="34" charset="0"/>
                <a:ea typeface="SRH Text" panose="020B0503020204020204" pitchFamily="34" charset="0"/>
                <a:cs typeface="SRH Text" panose="020B0503020204020204" pitchFamily="34" charset="0"/>
              </a:rPr>
              <a:t>Mit Frau Ellen Winbauer: Melden Sie sich gerne jederzeit auch telefonisch (08004555500) oder per E-Mail (heidelberg.hochschulteam@arbeitsagentur.de) </a:t>
            </a:r>
          </a:p>
          <a:p>
            <a:pPr>
              <a:lnSpc>
                <a:spcPct val="100000"/>
              </a:lnSpc>
              <a:spcBef>
                <a:spcPts val="1131"/>
              </a:spcBef>
            </a:pPr>
            <a:br>
              <a:rPr lang="de-DE" dirty="0"/>
            </a:br>
            <a:r>
              <a:rPr lang="de-DE" dirty="0">
                <a:solidFill>
                  <a:schemeClr val="accent1"/>
                </a:solidFill>
              </a:rPr>
              <a:t>Anmeldung</a:t>
            </a:r>
          </a:p>
          <a:p>
            <a:pPr>
              <a:lnSpc>
                <a:spcPct val="100000"/>
              </a:lnSpc>
              <a:spcBef>
                <a:spcPts val="1131"/>
              </a:spcBef>
            </a:pPr>
            <a:r>
              <a:rPr lang="de-DE" b="0" dirty="0">
                <a:latin typeface="SRH Text" panose="020B0503020204020204" pitchFamily="34" charset="0"/>
                <a:ea typeface="SRH Text" panose="020B0503020204020204" pitchFamily="34" charset="0"/>
                <a:cs typeface="SRH Text" panose="020B0503020204020204" pitchFamily="34" charset="0"/>
              </a:rPr>
              <a:t>Eine Anmeldung zu dem Beratungsgespräch ist nicht notwendig. Kommen Sie einfach an den oben genannten Terminen vorbei und stellen Sie Ihre Fragen. </a:t>
            </a:r>
            <a:br>
              <a:rPr lang="de-DE" dirty="0"/>
            </a:br>
            <a:endParaRPr lang="de-DE" dirty="0"/>
          </a:p>
          <a:p>
            <a:pPr>
              <a:lnSpc>
                <a:spcPct val="100000"/>
              </a:lnSpc>
              <a:spcBef>
                <a:spcPts val="1131"/>
              </a:spcBef>
            </a:pPr>
            <a:endParaRPr lang="de-DE" dirty="0"/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076FD7D9-CD9C-9346-9E74-36DA06F8C385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de-DE" dirty="0"/>
              <a:t>SRH Hochschule Heidelberg</a:t>
            </a:r>
          </a:p>
        </p:txBody>
      </p:sp>
      <p:sp>
        <p:nvSpPr>
          <p:cNvPr id="40" name="Textplatzhalter 39">
            <a:extLst>
              <a:ext uri="{FF2B5EF4-FFF2-40B4-BE49-F238E27FC236}">
                <a16:creationId xmlns:a16="http://schemas.microsoft.com/office/drawing/2014/main" id="{8CE6C21F-92B7-5A4F-A7D5-0930B7A948C8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de-DE" dirty="0"/>
              <a:t>Beratungsgespräche </a:t>
            </a:r>
          </a:p>
          <a:p>
            <a:r>
              <a:rPr lang="de-DE" dirty="0"/>
              <a:t>der Agentur für Arbeit </a:t>
            </a:r>
          </a:p>
        </p:txBody>
      </p:sp>
      <p:sp>
        <p:nvSpPr>
          <p:cNvPr id="38" name="Fußzeilenplatzhalter 37">
            <a:extLst>
              <a:ext uri="{FF2B5EF4-FFF2-40B4-BE49-F238E27FC236}">
                <a16:creationId xmlns:a16="http://schemas.microsoft.com/office/drawing/2014/main" id="{050D8F08-F75A-DA4E-A224-C867F371F66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de-DE" dirty="0">
                <a:solidFill>
                  <a:schemeClr val="accent1"/>
                </a:solidFill>
              </a:rPr>
              <a:t>Sie haben Fragen?  </a:t>
            </a:r>
            <a:br>
              <a:rPr lang="de-DE" dirty="0">
                <a:solidFill>
                  <a:schemeClr val="accent1"/>
                </a:solidFill>
              </a:rPr>
            </a:br>
            <a:r>
              <a:rPr lang="de-DE" dirty="0"/>
              <a:t>Sandra Reiland-Wilhelm </a:t>
            </a:r>
            <a:r>
              <a:rPr lang="de-DE" dirty="0">
                <a:solidFill>
                  <a:schemeClr val="accent1"/>
                </a:solidFill>
              </a:rPr>
              <a:t>| sandra.reiland-wilhelm@srh.de</a:t>
            </a:r>
          </a:p>
        </p:txBody>
      </p:sp>
      <p:sp>
        <p:nvSpPr>
          <p:cNvPr id="9" name="Freihandform: Form 5">
            <a:extLst>
              <a:ext uri="{FF2B5EF4-FFF2-40B4-BE49-F238E27FC236}">
                <a16:creationId xmlns:a16="http://schemas.microsoft.com/office/drawing/2014/main" id="{76FB3705-AE55-1546-BA67-4C24606A1144}"/>
              </a:ext>
            </a:extLst>
          </p:cNvPr>
          <p:cNvSpPr/>
          <p:nvPr/>
        </p:nvSpPr>
        <p:spPr>
          <a:xfrm>
            <a:off x="6561402" y="2193302"/>
            <a:ext cx="3393238" cy="3450016"/>
          </a:xfrm>
          <a:custGeom>
            <a:avLst/>
            <a:gdLst>
              <a:gd name="connsiteX0" fmla="*/ 3989213 w 3989213"/>
              <a:gd name="connsiteY0" fmla="*/ 0 h 4055962"/>
              <a:gd name="connsiteX1" fmla="*/ 3989213 w 3989213"/>
              <a:gd name="connsiteY1" fmla="*/ 2389338 h 4055962"/>
              <a:gd name="connsiteX2" fmla="*/ 3858525 w 3989213"/>
              <a:gd name="connsiteY2" fmla="*/ 2411278 h 4055962"/>
              <a:gd name="connsiteX3" fmla="*/ 2529280 w 3989213"/>
              <a:gd name="connsiteY3" fmla="*/ 3871987 h 4055962"/>
              <a:gd name="connsiteX4" fmla="*/ 2507974 w 3989213"/>
              <a:gd name="connsiteY4" fmla="*/ 4055962 h 4055962"/>
              <a:gd name="connsiteX5" fmla="*/ 0 w 3989213"/>
              <a:gd name="connsiteY5" fmla="*/ 4055962 h 4055962"/>
              <a:gd name="connsiteX6" fmla="*/ 22942 w 3989213"/>
              <a:gd name="connsiteY6" fmla="*/ 3789041 h 4055962"/>
              <a:gd name="connsiteX7" fmla="*/ 3885074 w 3989213"/>
              <a:gd name="connsiteY7" fmla="*/ 4662 h 4055962"/>
              <a:gd name="connsiteX8" fmla="*/ 3957883 w 3989213"/>
              <a:gd name="connsiteY8" fmla="*/ 933 h 40559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89213" h="4055962">
                <a:moveTo>
                  <a:pt x="3989213" y="0"/>
                </a:moveTo>
                <a:lnTo>
                  <a:pt x="3989213" y="2389338"/>
                </a:lnTo>
                <a:lnTo>
                  <a:pt x="3858525" y="2411278"/>
                </a:lnTo>
                <a:cubicBezTo>
                  <a:pt x="2993398" y="2575443"/>
                  <a:pt x="2647939" y="3036171"/>
                  <a:pt x="2529280" y="3871987"/>
                </a:cubicBezTo>
                <a:lnTo>
                  <a:pt x="2507974" y="4055962"/>
                </a:lnTo>
                <a:lnTo>
                  <a:pt x="0" y="4055962"/>
                </a:lnTo>
                <a:lnTo>
                  <a:pt x="22942" y="3789041"/>
                </a:lnTo>
                <a:cubicBezTo>
                  <a:pt x="290736" y="1521935"/>
                  <a:pt x="1510333" y="126899"/>
                  <a:pt x="3885074" y="4662"/>
                </a:cubicBezTo>
                <a:cubicBezTo>
                  <a:pt x="3906982" y="3233"/>
                  <a:pt x="3931449" y="1983"/>
                  <a:pt x="3957883" y="933"/>
                </a:cubicBezTo>
                <a:close/>
              </a:path>
            </a:pathLst>
          </a:custGeom>
          <a:solidFill>
            <a:schemeClr val="bg2">
              <a:lumMod val="20000"/>
              <a:lumOff val="80000"/>
              <a:alpha val="42000"/>
            </a:schemeClr>
          </a:solidFill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endParaRPr lang="de-DE" sz="3599" dirty="0"/>
          </a:p>
        </p:txBody>
      </p:sp>
      <p:pic>
        <p:nvPicPr>
          <p:cNvPr id="34" name="Grafik 33">
            <a:extLst>
              <a:ext uri="{FF2B5EF4-FFF2-40B4-BE49-F238E27FC236}">
                <a16:creationId xmlns:a16="http://schemas.microsoft.com/office/drawing/2014/main" id="{7479D9E8-4264-A14E-BE4B-83B3C0F0DDC0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1120483" y="1193304"/>
            <a:ext cx="1343918" cy="1031596"/>
          </a:xfrm>
          <a:prstGeom prst="rect">
            <a:avLst/>
          </a:prstGeom>
        </p:spPr>
      </p:pic>
      <p:sp>
        <p:nvSpPr>
          <p:cNvPr id="11" name="Textfeld 10">
            <a:extLst>
              <a:ext uri="{FF2B5EF4-FFF2-40B4-BE49-F238E27FC236}">
                <a16:creationId xmlns:a16="http://schemas.microsoft.com/office/drawing/2014/main" id="{8DB931E1-A925-AC40-B1F8-CEC2E168CC9E}"/>
              </a:ext>
            </a:extLst>
          </p:cNvPr>
          <p:cNvSpPr txBox="1"/>
          <p:nvPr/>
        </p:nvSpPr>
        <p:spPr>
          <a:xfrm>
            <a:off x="-4716379" y="4740442"/>
            <a:ext cx="184731" cy="48397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046379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SRH Bildung">
      <a:dk1>
        <a:srgbClr val="2B2D2D"/>
      </a:dk1>
      <a:lt1>
        <a:srgbClr val="FFFFFF"/>
      </a:lt1>
      <a:dk2>
        <a:srgbClr val="00679F"/>
      </a:dk2>
      <a:lt2>
        <a:srgbClr val="ABA29D"/>
      </a:lt2>
      <a:accent1>
        <a:srgbClr val="DF4707"/>
      </a:accent1>
      <a:accent2>
        <a:srgbClr val="A8A29B"/>
      </a:accent2>
      <a:accent3>
        <a:srgbClr val="FAC61C"/>
      </a:accent3>
      <a:accent4>
        <a:srgbClr val="36B3A0"/>
      </a:accent4>
      <a:accent5>
        <a:srgbClr val="6ABBB8"/>
      </a:accent5>
      <a:accent6>
        <a:srgbClr val="CB007C"/>
      </a:accent6>
      <a:hlink>
        <a:srgbClr val="000001"/>
      </a:hlink>
      <a:folHlink>
        <a:srgbClr val="01000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155</Words>
  <Application>Microsoft Office PowerPoint</Application>
  <PresentationFormat>Benutzerdefiniert</PresentationFormat>
  <Paragraphs>20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6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8" baseType="lpstr">
      <vt:lpstr>.Lucida Grande UI Regular</vt:lpstr>
      <vt:lpstr>Arial</vt:lpstr>
      <vt:lpstr>Calibri</vt:lpstr>
      <vt:lpstr>SRH Headline</vt:lpstr>
      <vt:lpstr>SRH Text</vt:lpstr>
      <vt:lpstr>Symbol</vt:lpstr>
      <vt:lpstr>Office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Tatjana  Mueksch</dc:creator>
  <cp:lastModifiedBy>Schultz-Coulon, Anna (SRH Hochschule Heidelberg)</cp:lastModifiedBy>
  <cp:revision>35</cp:revision>
  <cp:lastPrinted>2023-04-11T10:26:31Z</cp:lastPrinted>
  <dcterms:created xsi:type="dcterms:W3CDTF">2021-01-12T08:48:11Z</dcterms:created>
  <dcterms:modified xsi:type="dcterms:W3CDTF">2023-07-06T13:29:41Z</dcterms:modified>
</cp:coreProperties>
</file>